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1" r:id="rId7"/>
    <p:sldId id="276" r:id="rId8"/>
    <p:sldId id="272" r:id="rId9"/>
    <p:sldId id="270" r:id="rId10"/>
    <p:sldId id="275" r:id="rId11"/>
    <p:sldId id="274" r:id="rId12"/>
    <p:sldId id="273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868"/>
    <a:srgbClr val="FFFF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22E93-363E-40FA-9349-A6BB4478144E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6697A5A-E605-4841-8828-47C968DD4914}">
      <dgm:prSet custT="1"/>
      <dgm:spPr/>
      <dgm:t>
        <a:bodyPr/>
        <a:lstStyle/>
        <a:p>
          <a:r>
            <a:rPr lang="zh-TW" altLang="en-US" sz="1800" b="0" dirty="0" smtClean="0">
              <a:latin typeface="華康儷黑 Std W5" pitchFamily="34" charset="-120"/>
              <a:ea typeface="華康儷黑 Std W5" pitchFamily="34" charset="-120"/>
            </a:rPr>
            <a:t>基礎概論課程</a:t>
          </a:r>
          <a:endParaRPr lang="zh-TW" altLang="en-US" sz="18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31877BB6-2467-456D-8D0F-9B606ACA441A}">
      <dgm:prSet custT="1"/>
      <dgm:spPr/>
      <dgm:t>
        <a:bodyPr/>
        <a:lstStyle/>
        <a:p>
          <a:r>
            <a:rPr lang="zh-TW" altLang="en-US" sz="1800" b="0" dirty="0" smtClean="0">
              <a:latin typeface="華康儷黑 Std W5" pitchFamily="34" charset="-120"/>
              <a:ea typeface="華康儷黑 Std W5" pitchFamily="34" charset="-120"/>
            </a:rPr>
            <a:t>資訊能力課程</a:t>
          </a:r>
          <a:endParaRPr lang="zh-TW" altLang="en-US" sz="18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3136C88B-31FF-454A-BC35-2E30A53B5586}">
      <dgm:prSet custT="1"/>
      <dgm:spPr/>
      <dgm:t>
        <a:bodyPr/>
        <a:lstStyle/>
        <a:p>
          <a:r>
            <a:rPr lang="zh-TW" altLang="en-US" sz="1800" b="0" dirty="0" smtClean="0">
              <a:latin typeface="華康儷黑 Std W5" pitchFamily="34" charset="-120"/>
              <a:ea typeface="華康儷黑 Std W5" pitchFamily="34" charset="-120"/>
            </a:rPr>
            <a:t>英文能力訓練</a:t>
          </a:r>
          <a:endParaRPr lang="zh-TW" altLang="en-US" sz="18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1B8140D2-9C17-4A91-BD40-52DF822B21FC}">
      <dgm:prSet custT="1"/>
      <dgm:spPr/>
      <dgm:t>
        <a:bodyPr/>
        <a:lstStyle/>
        <a:p>
          <a:r>
            <a:rPr lang="zh-TW" altLang="en-US" sz="1800" b="0" dirty="0" smtClean="0">
              <a:latin typeface="華康儷黑 Std W5" pitchFamily="34" charset="-120"/>
              <a:ea typeface="華康儷黑 Std W5" pitchFamily="34" charset="-120"/>
            </a:rPr>
            <a:t>中國語文知識與應用</a:t>
          </a:r>
          <a:endParaRPr lang="zh-TW" altLang="en-US" sz="18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9BE1EB69-0294-4F93-8B38-D55BB22BBD35}">
      <dgm:prSet phldrT="[文字]" custT="1"/>
      <dgm:spPr/>
      <dgm:t>
        <a:bodyPr/>
        <a:lstStyle/>
        <a:p>
          <a:r>
            <a:rPr lang="zh-TW" altLang="en-US" sz="1800" b="0" dirty="0" smtClean="0">
              <a:latin typeface="華康儷黑 Std W5" pitchFamily="34" charset="-120"/>
              <a:ea typeface="華康儷黑 Std W5" pitchFamily="34" charset="-120"/>
            </a:rPr>
            <a:t>中英文能力課程</a:t>
          </a:r>
          <a:endParaRPr lang="zh-TW" altLang="en-US" sz="18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F53A685B-5045-45BE-93A0-3EA6447F45B9}" type="sibTrans" cxnId="{D641BEEE-920F-4DCD-8266-FD0C31AABA25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8056C104-B495-456C-A12C-F844BFF9A63B}" type="parTrans" cxnId="{D641BEEE-920F-4DCD-8266-FD0C31AABA25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E36511B4-8F2A-419D-851D-6E1B3D110333}" type="sibTrans" cxnId="{6975F8C2-0AB2-4293-BB45-F67C3777FEB9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303E8598-E42A-4AF5-B6A2-1B14F53D4C92}" type="parTrans" cxnId="{6975F8C2-0AB2-4293-BB45-F67C3777FEB9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80B893FC-CC25-478F-AFD9-19957186CD64}">
      <dgm:prSet phldrT="[文字]" custT="1"/>
      <dgm:spPr/>
      <dgm:t>
        <a:bodyPr/>
        <a:lstStyle/>
        <a:p>
          <a:r>
            <a:rPr lang="zh-TW" altLang="en-US" sz="1800" b="0" dirty="0" smtClean="0">
              <a:latin typeface="華康儷黑 Std W5" pitchFamily="34" charset="-120"/>
              <a:ea typeface="華康儷黑 Std W5" pitchFamily="34" charset="-120"/>
            </a:rPr>
            <a:t>基礎通識</a:t>
          </a:r>
          <a:endParaRPr lang="zh-TW" altLang="en-US" sz="18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1ABCBEF3-9D47-42C2-9E6D-14B4ACF4C591}" type="sibTrans" cxnId="{29634D63-7FB6-4917-A5DA-FA72945AB57B}">
      <dgm:prSet/>
      <dgm:spPr/>
      <dgm:t>
        <a:bodyPr/>
        <a:lstStyle/>
        <a:p>
          <a:endParaRPr lang="en-US" altLang="zh-TW" sz="1800" b="0" dirty="0" smtClean="0">
            <a:latin typeface="華康儷黑 Std W5" pitchFamily="34" charset="-120"/>
            <a:ea typeface="華康儷黑 Std W5" pitchFamily="34" charset="-120"/>
          </a:endParaRPr>
        </a:p>
      </dgm:t>
    </dgm:pt>
    <dgm:pt modelId="{5A85F111-E651-4879-B3FA-A83F74880E13}" type="parTrans" cxnId="{29634D63-7FB6-4917-A5DA-FA72945AB57B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AAAD5A2F-B5D5-4588-81AF-8B21E658E122}" type="sibTrans" cxnId="{62EB8BA5-3588-4E71-BFB1-73B42B042B0B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5EE982A1-287B-46D8-9F12-BB92EABD78B1}" type="parTrans" cxnId="{62EB8BA5-3588-4E71-BFB1-73B42B042B0B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B609C994-356A-4783-8F2E-490D2F0FA71E}" type="sibTrans" cxnId="{34939D31-2A1A-4EA1-80BC-3B1D093BF75A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DDA54328-C6BD-46B5-BE5F-69FBD3518616}" type="parTrans" cxnId="{34939D31-2A1A-4EA1-80BC-3B1D093BF75A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B7EB0F10-E1D2-42D9-B6D5-B804EB4C8C4C}" type="sibTrans" cxnId="{27A5E188-6E86-4193-95F9-9B02EB538071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A473060E-1FA2-4596-A4B0-C3E418012946}" type="parTrans" cxnId="{27A5E188-6E86-4193-95F9-9B02EB538071}">
      <dgm:prSet/>
      <dgm:spPr/>
      <dgm:t>
        <a:bodyPr/>
        <a:lstStyle/>
        <a:p>
          <a:endParaRPr lang="zh-TW" altLang="en-US" sz="1800" b="0">
            <a:latin typeface="華康儷黑 Std W5" pitchFamily="34" charset="-120"/>
            <a:ea typeface="華康儷黑 Std W5" pitchFamily="34" charset="-120"/>
          </a:endParaRPr>
        </a:p>
      </dgm:t>
    </dgm:pt>
    <dgm:pt modelId="{0C1E08A4-25EA-4989-A57E-62554D4B34B8}" type="pres">
      <dgm:prSet presAssocID="{46722E93-363E-40FA-9349-A6BB447814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E6086EF-A39C-49A0-AFDE-4305DADE2CCA}" type="pres">
      <dgm:prSet presAssocID="{80B893FC-CC25-478F-AFD9-19957186CD64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80BC4A1B-F567-4F3E-8160-47C068D592F2}" type="pres">
      <dgm:prSet presAssocID="{80B893FC-CC25-478F-AFD9-19957186CD64}" presName="rootComposite1" presStyleCnt="0"/>
      <dgm:spPr/>
      <dgm:t>
        <a:bodyPr/>
        <a:lstStyle/>
        <a:p>
          <a:endParaRPr lang="zh-TW" altLang="en-US"/>
        </a:p>
      </dgm:t>
    </dgm:pt>
    <dgm:pt modelId="{9AA7C144-7B89-437A-930A-B42156FAC18E}" type="pres">
      <dgm:prSet presAssocID="{80B893FC-CC25-478F-AFD9-19957186CD64}" presName="rootText1" presStyleLbl="node0" presStyleIdx="0" presStyleCnt="1" custLinFactNeighborY="-1001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D43B63-578F-482A-B86E-079F605A90E0}" type="pres">
      <dgm:prSet presAssocID="{80B893FC-CC25-478F-AFD9-19957186CD64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ED8A7D3-A5F0-41FE-BFFA-1C56F1737B5C}" type="pres">
      <dgm:prSet presAssocID="{80B893FC-CC25-478F-AFD9-19957186CD64}" presName="hierChild2" presStyleCnt="0"/>
      <dgm:spPr/>
      <dgm:t>
        <a:bodyPr/>
        <a:lstStyle/>
        <a:p>
          <a:endParaRPr lang="zh-TW" altLang="en-US"/>
        </a:p>
      </dgm:t>
    </dgm:pt>
    <dgm:pt modelId="{0BFCBF85-B2BF-49A4-BB34-57DFCF99CCE6}" type="pres">
      <dgm:prSet presAssocID="{A473060E-1FA2-4596-A4B0-C3E418012946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35EA6A7-8B4B-4D19-979F-BD9894470980}" type="pres">
      <dgm:prSet presAssocID="{9BE1EB69-0294-4F93-8B38-D55BB22BBD35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329FBE51-9A4C-414E-B6EE-39538B2DFFA6}" type="pres">
      <dgm:prSet presAssocID="{9BE1EB69-0294-4F93-8B38-D55BB22BBD35}" presName="rootComposite" presStyleCnt="0"/>
      <dgm:spPr/>
      <dgm:t>
        <a:bodyPr/>
        <a:lstStyle/>
        <a:p>
          <a:endParaRPr lang="zh-TW" altLang="en-US"/>
        </a:p>
      </dgm:t>
    </dgm:pt>
    <dgm:pt modelId="{1B9A271D-92EE-4A18-BAA2-585C63858DC8}" type="pres">
      <dgm:prSet presAssocID="{9BE1EB69-0294-4F93-8B38-D55BB22BBD3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61585C-CCED-4EC4-B5A3-C9285B717A6A}" type="pres">
      <dgm:prSet presAssocID="{9BE1EB69-0294-4F93-8B38-D55BB22BBD35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13CFB944-0170-4C6F-9535-8C90987BA47C}" type="pres">
      <dgm:prSet presAssocID="{9BE1EB69-0294-4F93-8B38-D55BB22BBD35}" presName="hierChild4" presStyleCnt="0"/>
      <dgm:spPr/>
      <dgm:t>
        <a:bodyPr/>
        <a:lstStyle/>
        <a:p>
          <a:endParaRPr lang="zh-TW" altLang="en-US"/>
        </a:p>
      </dgm:t>
    </dgm:pt>
    <dgm:pt modelId="{943FFA05-CB64-4F75-B867-A47BF6919B94}" type="pres">
      <dgm:prSet presAssocID="{303E8598-E42A-4AF5-B6A2-1B14F53D4C92}" presName="Name37" presStyleLbl="parChTrans1D3" presStyleIdx="0" presStyleCnt="2"/>
      <dgm:spPr/>
      <dgm:t>
        <a:bodyPr/>
        <a:lstStyle/>
        <a:p>
          <a:endParaRPr lang="zh-TW" altLang="en-US"/>
        </a:p>
      </dgm:t>
    </dgm:pt>
    <dgm:pt modelId="{D676FEE7-0B0E-45BC-9FE6-0A68C0D41B65}" type="pres">
      <dgm:prSet presAssocID="{1B8140D2-9C17-4A91-BD40-52DF822B21F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32DD3080-75C3-4F78-95A4-3245C1D5107B}" type="pres">
      <dgm:prSet presAssocID="{1B8140D2-9C17-4A91-BD40-52DF822B21FC}" presName="rootComposite" presStyleCnt="0"/>
      <dgm:spPr/>
      <dgm:t>
        <a:bodyPr/>
        <a:lstStyle/>
        <a:p>
          <a:endParaRPr lang="zh-TW" altLang="en-US"/>
        </a:p>
      </dgm:t>
    </dgm:pt>
    <dgm:pt modelId="{C818C85F-DE3F-49AF-816F-3B899CDB1E28}" type="pres">
      <dgm:prSet presAssocID="{1B8140D2-9C17-4A91-BD40-52DF822B21F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E690025-EF3B-4FA3-BCE2-97A5CEF038C4}" type="pres">
      <dgm:prSet presAssocID="{1B8140D2-9C17-4A91-BD40-52DF822B21FC}" presName="rootConnector" presStyleLbl="node3" presStyleIdx="0" presStyleCnt="2"/>
      <dgm:spPr/>
      <dgm:t>
        <a:bodyPr/>
        <a:lstStyle/>
        <a:p>
          <a:endParaRPr lang="zh-TW" altLang="en-US"/>
        </a:p>
      </dgm:t>
    </dgm:pt>
    <dgm:pt modelId="{DBD5FB6A-7F85-430B-B92A-D2B18C5B6219}" type="pres">
      <dgm:prSet presAssocID="{1B8140D2-9C17-4A91-BD40-52DF822B21FC}" presName="hierChild4" presStyleCnt="0"/>
      <dgm:spPr/>
      <dgm:t>
        <a:bodyPr/>
        <a:lstStyle/>
        <a:p>
          <a:endParaRPr lang="zh-TW" altLang="en-US"/>
        </a:p>
      </dgm:t>
    </dgm:pt>
    <dgm:pt modelId="{35F7E60A-5401-4EBD-9D14-39B2C6F6180E}" type="pres">
      <dgm:prSet presAssocID="{1B8140D2-9C17-4A91-BD40-52DF822B21FC}" presName="hierChild5" presStyleCnt="0"/>
      <dgm:spPr/>
      <dgm:t>
        <a:bodyPr/>
        <a:lstStyle/>
        <a:p>
          <a:endParaRPr lang="zh-TW" altLang="en-US"/>
        </a:p>
      </dgm:t>
    </dgm:pt>
    <dgm:pt modelId="{9D07879B-889B-4823-AE32-28B7C644369E}" type="pres">
      <dgm:prSet presAssocID="{8056C104-B495-456C-A12C-F844BFF9A63B}" presName="Name37" presStyleLbl="parChTrans1D3" presStyleIdx="1" presStyleCnt="2"/>
      <dgm:spPr/>
      <dgm:t>
        <a:bodyPr/>
        <a:lstStyle/>
        <a:p>
          <a:endParaRPr lang="zh-TW" altLang="en-US"/>
        </a:p>
      </dgm:t>
    </dgm:pt>
    <dgm:pt modelId="{2C9B07DB-CA49-446E-B5D2-55A3CDD21BE2}" type="pres">
      <dgm:prSet presAssocID="{3136C88B-31FF-454A-BC35-2E30A53B5586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B051F71B-0450-4EFC-AD35-4DBE4CF4F975}" type="pres">
      <dgm:prSet presAssocID="{3136C88B-31FF-454A-BC35-2E30A53B5586}" presName="rootComposite" presStyleCnt="0"/>
      <dgm:spPr/>
      <dgm:t>
        <a:bodyPr/>
        <a:lstStyle/>
        <a:p>
          <a:endParaRPr lang="zh-TW" altLang="en-US"/>
        </a:p>
      </dgm:t>
    </dgm:pt>
    <dgm:pt modelId="{1F0A22B1-8C7C-4909-8611-E1913BA061B3}" type="pres">
      <dgm:prSet presAssocID="{3136C88B-31FF-454A-BC35-2E30A53B558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C5100FB-F146-4B49-B801-1AA89FD22FD0}" type="pres">
      <dgm:prSet presAssocID="{3136C88B-31FF-454A-BC35-2E30A53B5586}" presName="rootConnector" presStyleLbl="node3" presStyleIdx="1" presStyleCnt="2"/>
      <dgm:spPr/>
      <dgm:t>
        <a:bodyPr/>
        <a:lstStyle/>
        <a:p>
          <a:endParaRPr lang="zh-TW" altLang="en-US"/>
        </a:p>
      </dgm:t>
    </dgm:pt>
    <dgm:pt modelId="{7637F5B0-AEC7-41C4-BF0C-C722368C352B}" type="pres">
      <dgm:prSet presAssocID="{3136C88B-31FF-454A-BC35-2E30A53B5586}" presName="hierChild4" presStyleCnt="0"/>
      <dgm:spPr/>
      <dgm:t>
        <a:bodyPr/>
        <a:lstStyle/>
        <a:p>
          <a:endParaRPr lang="zh-TW" altLang="en-US"/>
        </a:p>
      </dgm:t>
    </dgm:pt>
    <dgm:pt modelId="{A6EB0D52-CFC5-4A66-920F-2998ADD5F270}" type="pres">
      <dgm:prSet presAssocID="{3136C88B-31FF-454A-BC35-2E30A53B5586}" presName="hierChild5" presStyleCnt="0"/>
      <dgm:spPr/>
      <dgm:t>
        <a:bodyPr/>
        <a:lstStyle/>
        <a:p>
          <a:endParaRPr lang="zh-TW" altLang="en-US"/>
        </a:p>
      </dgm:t>
    </dgm:pt>
    <dgm:pt modelId="{3C40D472-3DD7-4C6C-9149-F145401E6947}" type="pres">
      <dgm:prSet presAssocID="{9BE1EB69-0294-4F93-8B38-D55BB22BBD35}" presName="hierChild5" presStyleCnt="0"/>
      <dgm:spPr/>
      <dgm:t>
        <a:bodyPr/>
        <a:lstStyle/>
        <a:p>
          <a:endParaRPr lang="zh-TW" altLang="en-US"/>
        </a:p>
      </dgm:t>
    </dgm:pt>
    <dgm:pt modelId="{0603F4FF-D1B2-49BB-9700-55C6493F7BDC}" type="pres">
      <dgm:prSet presAssocID="{DDA54328-C6BD-46B5-BE5F-69FBD351861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991DC5A4-A49F-4A87-9229-9C10D0CEDBF1}" type="pres">
      <dgm:prSet presAssocID="{31877BB6-2467-456D-8D0F-9B606ACA441A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1778537D-3219-43BB-8C8A-4C8782EC3880}" type="pres">
      <dgm:prSet presAssocID="{31877BB6-2467-456D-8D0F-9B606ACA441A}" presName="rootComposite" presStyleCnt="0"/>
      <dgm:spPr/>
      <dgm:t>
        <a:bodyPr/>
        <a:lstStyle/>
        <a:p>
          <a:endParaRPr lang="zh-TW" altLang="en-US"/>
        </a:p>
      </dgm:t>
    </dgm:pt>
    <dgm:pt modelId="{67CE9797-8929-405C-A8CF-91DD3794F2E2}" type="pres">
      <dgm:prSet presAssocID="{31877BB6-2467-456D-8D0F-9B606ACA441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677FDF6-EE1E-45CC-9BF2-2D40C2F66C23}" type="pres">
      <dgm:prSet presAssocID="{31877BB6-2467-456D-8D0F-9B606ACA441A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2C67A94B-6A1D-4FB6-91B7-B16BF7D3D979}" type="pres">
      <dgm:prSet presAssocID="{31877BB6-2467-456D-8D0F-9B606ACA441A}" presName="hierChild4" presStyleCnt="0"/>
      <dgm:spPr/>
      <dgm:t>
        <a:bodyPr/>
        <a:lstStyle/>
        <a:p>
          <a:endParaRPr lang="zh-TW" altLang="en-US"/>
        </a:p>
      </dgm:t>
    </dgm:pt>
    <dgm:pt modelId="{FBAC3FC5-EF3C-4F9F-A4A0-A8A294BEBBEA}" type="pres">
      <dgm:prSet presAssocID="{31877BB6-2467-456D-8D0F-9B606ACA441A}" presName="hierChild5" presStyleCnt="0"/>
      <dgm:spPr/>
      <dgm:t>
        <a:bodyPr/>
        <a:lstStyle/>
        <a:p>
          <a:endParaRPr lang="zh-TW" altLang="en-US"/>
        </a:p>
      </dgm:t>
    </dgm:pt>
    <dgm:pt modelId="{3F12ABDB-4F8D-4B85-AA6F-E805639BB860}" type="pres">
      <dgm:prSet presAssocID="{5EE982A1-287B-46D8-9F12-BB92EABD78B1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C73E170F-9446-4E93-A988-F0B72E70FFD1}" type="pres">
      <dgm:prSet presAssocID="{36697A5A-E605-4841-8828-47C968DD491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B4DCF68C-9BF5-4168-841F-93FDABD8231C}" type="pres">
      <dgm:prSet presAssocID="{36697A5A-E605-4841-8828-47C968DD4914}" presName="rootComposite" presStyleCnt="0"/>
      <dgm:spPr/>
      <dgm:t>
        <a:bodyPr/>
        <a:lstStyle/>
        <a:p>
          <a:endParaRPr lang="zh-TW" altLang="en-US"/>
        </a:p>
      </dgm:t>
    </dgm:pt>
    <dgm:pt modelId="{68528995-0BB3-43C1-B228-6FB36D6E6066}" type="pres">
      <dgm:prSet presAssocID="{36697A5A-E605-4841-8828-47C968DD491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F5C148-F8AC-468D-9DB7-EFF5068A43B6}" type="pres">
      <dgm:prSet presAssocID="{36697A5A-E605-4841-8828-47C968DD4914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FBBD7E60-27A9-464B-B533-0456E0FF3D86}" type="pres">
      <dgm:prSet presAssocID="{36697A5A-E605-4841-8828-47C968DD4914}" presName="hierChild4" presStyleCnt="0"/>
      <dgm:spPr/>
      <dgm:t>
        <a:bodyPr/>
        <a:lstStyle/>
        <a:p>
          <a:endParaRPr lang="zh-TW" altLang="en-US"/>
        </a:p>
      </dgm:t>
    </dgm:pt>
    <dgm:pt modelId="{AC04D221-3465-4F78-B4C9-12A7A2847C0F}" type="pres">
      <dgm:prSet presAssocID="{36697A5A-E605-4841-8828-47C968DD4914}" presName="hierChild5" presStyleCnt="0"/>
      <dgm:spPr/>
      <dgm:t>
        <a:bodyPr/>
        <a:lstStyle/>
        <a:p>
          <a:endParaRPr lang="zh-TW" altLang="en-US"/>
        </a:p>
      </dgm:t>
    </dgm:pt>
    <dgm:pt modelId="{4E68DF14-A1F5-4A23-97A5-2396931D6CC8}" type="pres">
      <dgm:prSet presAssocID="{80B893FC-CC25-478F-AFD9-19957186CD64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6975F8C2-0AB2-4293-BB45-F67C3777FEB9}" srcId="{9BE1EB69-0294-4F93-8B38-D55BB22BBD35}" destId="{1B8140D2-9C17-4A91-BD40-52DF822B21FC}" srcOrd="0" destOrd="0" parTransId="{303E8598-E42A-4AF5-B6A2-1B14F53D4C92}" sibTransId="{E36511B4-8F2A-419D-851D-6E1B3D110333}"/>
    <dgm:cxn modelId="{29634D63-7FB6-4917-A5DA-FA72945AB57B}" srcId="{46722E93-363E-40FA-9349-A6BB4478144E}" destId="{80B893FC-CC25-478F-AFD9-19957186CD64}" srcOrd="0" destOrd="0" parTransId="{5A85F111-E651-4879-B3FA-A83F74880E13}" sibTransId="{1ABCBEF3-9D47-42C2-9E6D-14B4ACF4C591}"/>
    <dgm:cxn modelId="{28DCF3B4-C4DA-420C-9BF0-EFA830D15EAE}" type="presOf" srcId="{A473060E-1FA2-4596-A4B0-C3E418012946}" destId="{0BFCBF85-B2BF-49A4-BB34-57DFCF99CCE6}" srcOrd="0" destOrd="0" presId="urn:microsoft.com/office/officeart/2005/8/layout/orgChart1"/>
    <dgm:cxn modelId="{8A708267-79D9-4761-9A7D-E2394AF7ED5D}" type="presOf" srcId="{8056C104-B495-456C-A12C-F844BFF9A63B}" destId="{9D07879B-889B-4823-AE32-28B7C644369E}" srcOrd="0" destOrd="0" presId="urn:microsoft.com/office/officeart/2005/8/layout/orgChart1"/>
    <dgm:cxn modelId="{7B949BE6-647E-4499-95D0-D73345370EA0}" type="presOf" srcId="{36697A5A-E605-4841-8828-47C968DD4914}" destId="{29F5C148-F8AC-468D-9DB7-EFF5068A43B6}" srcOrd="1" destOrd="0" presId="urn:microsoft.com/office/officeart/2005/8/layout/orgChart1"/>
    <dgm:cxn modelId="{C28CC3FA-9940-427C-8ACD-1BA1A6E03CA9}" type="presOf" srcId="{3136C88B-31FF-454A-BC35-2E30A53B5586}" destId="{1F0A22B1-8C7C-4909-8611-E1913BA061B3}" srcOrd="0" destOrd="0" presId="urn:microsoft.com/office/officeart/2005/8/layout/orgChart1"/>
    <dgm:cxn modelId="{0F227F54-9302-4608-A894-661A166F9AD1}" type="presOf" srcId="{31877BB6-2467-456D-8D0F-9B606ACA441A}" destId="{F677FDF6-EE1E-45CC-9BF2-2D40C2F66C23}" srcOrd="1" destOrd="0" presId="urn:microsoft.com/office/officeart/2005/8/layout/orgChart1"/>
    <dgm:cxn modelId="{62EB8BA5-3588-4E71-BFB1-73B42B042B0B}" srcId="{80B893FC-CC25-478F-AFD9-19957186CD64}" destId="{36697A5A-E605-4841-8828-47C968DD4914}" srcOrd="2" destOrd="0" parTransId="{5EE982A1-287B-46D8-9F12-BB92EABD78B1}" sibTransId="{AAAD5A2F-B5D5-4588-81AF-8B21E658E122}"/>
    <dgm:cxn modelId="{D52FA95C-B55D-4EC2-9B49-96BC91D342C8}" type="presOf" srcId="{36697A5A-E605-4841-8828-47C968DD4914}" destId="{68528995-0BB3-43C1-B228-6FB36D6E6066}" srcOrd="0" destOrd="0" presId="urn:microsoft.com/office/officeart/2005/8/layout/orgChart1"/>
    <dgm:cxn modelId="{D1417C86-DF68-4D63-B3E1-DE95C706FEC3}" type="presOf" srcId="{9BE1EB69-0294-4F93-8B38-D55BB22BBD35}" destId="{1B9A271D-92EE-4A18-BAA2-585C63858DC8}" srcOrd="0" destOrd="0" presId="urn:microsoft.com/office/officeart/2005/8/layout/orgChart1"/>
    <dgm:cxn modelId="{4BBBB130-B783-42FD-BA7C-88CECD0CDAF8}" type="presOf" srcId="{5EE982A1-287B-46D8-9F12-BB92EABD78B1}" destId="{3F12ABDB-4F8D-4B85-AA6F-E805639BB860}" srcOrd="0" destOrd="0" presId="urn:microsoft.com/office/officeart/2005/8/layout/orgChart1"/>
    <dgm:cxn modelId="{BBB8B31C-53FF-4867-800C-93E88DFE5C77}" type="presOf" srcId="{80B893FC-CC25-478F-AFD9-19957186CD64}" destId="{79D43B63-578F-482A-B86E-079F605A90E0}" srcOrd="1" destOrd="0" presId="urn:microsoft.com/office/officeart/2005/8/layout/orgChart1"/>
    <dgm:cxn modelId="{EE228BA8-5D70-4051-A65A-4307240C663A}" type="presOf" srcId="{80B893FC-CC25-478F-AFD9-19957186CD64}" destId="{9AA7C144-7B89-437A-930A-B42156FAC18E}" srcOrd="0" destOrd="0" presId="urn:microsoft.com/office/officeart/2005/8/layout/orgChart1"/>
    <dgm:cxn modelId="{D300D95F-5BE2-4E12-819A-FAC1C13EFE3F}" type="presOf" srcId="{3136C88B-31FF-454A-BC35-2E30A53B5586}" destId="{3C5100FB-F146-4B49-B801-1AA89FD22FD0}" srcOrd="1" destOrd="0" presId="urn:microsoft.com/office/officeart/2005/8/layout/orgChart1"/>
    <dgm:cxn modelId="{D18FC003-1FC3-4B11-B61B-66CB64F5609D}" type="presOf" srcId="{1B8140D2-9C17-4A91-BD40-52DF822B21FC}" destId="{C818C85F-DE3F-49AF-816F-3B899CDB1E28}" srcOrd="0" destOrd="0" presId="urn:microsoft.com/office/officeart/2005/8/layout/orgChart1"/>
    <dgm:cxn modelId="{D641BEEE-920F-4DCD-8266-FD0C31AABA25}" srcId="{9BE1EB69-0294-4F93-8B38-D55BB22BBD35}" destId="{3136C88B-31FF-454A-BC35-2E30A53B5586}" srcOrd="1" destOrd="0" parTransId="{8056C104-B495-456C-A12C-F844BFF9A63B}" sibTransId="{F53A685B-5045-45BE-93A0-3EA6447F45B9}"/>
    <dgm:cxn modelId="{27A5E188-6E86-4193-95F9-9B02EB538071}" srcId="{80B893FC-CC25-478F-AFD9-19957186CD64}" destId="{9BE1EB69-0294-4F93-8B38-D55BB22BBD35}" srcOrd="0" destOrd="0" parTransId="{A473060E-1FA2-4596-A4B0-C3E418012946}" sibTransId="{B7EB0F10-E1D2-42D9-B6D5-B804EB4C8C4C}"/>
    <dgm:cxn modelId="{432AB699-B12F-43C0-B4D4-76FC17B14C29}" type="presOf" srcId="{DDA54328-C6BD-46B5-BE5F-69FBD3518616}" destId="{0603F4FF-D1B2-49BB-9700-55C6493F7BDC}" srcOrd="0" destOrd="0" presId="urn:microsoft.com/office/officeart/2005/8/layout/orgChart1"/>
    <dgm:cxn modelId="{F344B3BF-A237-4381-845D-AEFECE2E1E40}" type="presOf" srcId="{303E8598-E42A-4AF5-B6A2-1B14F53D4C92}" destId="{943FFA05-CB64-4F75-B867-A47BF6919B94}" srcOrd="0" destOrd="0" presId="urn:microsoft.com/office/officeart/2005/8/layout/orgChart1"/>
    <dgm:cxn modelId="{BD6E494B-8C28-4551-87E0-9F8FACFF8A7D}" type="presOf" srcId="{31877BB6-2467-456D-8D0F-9B606ACA441A}" destId="{67CE9797-8929-405C-A8CF-91DD3794F2E2}" srcOrd="0" destOrd="0" presId="urn:microsoft.com/office/officeart/2005/8/layout/orgChart1"/>
    <dgm:cxn modelId="{ABF0DB94-0991-402C-AAE6-B4BCD34DAA3F}" type="presOf" srcId="{1B8140D2-9C17-4A91-BD40-52DF822B21FC}" destId="{3E690025-EF3B-4FA3-BCE2-97A5CEF038C4}" srcOrd="1" destOrd="0" presId="urn:microsoft.com/office/officeart/2005/8/layout/orgChart1"/>
    <dgm:cxn modelId="{34939D31-2A1A-4EA1-80BC-3B1D093BF75A}" srcId="{80B893FC-CC25-478F-AFD9-19957186CD64}" destId="{31877BB6-2467-456D-8D0F-9B606ACA441A}" srcOrd="1" destOrd="0" parTransId="{DDA54328-C6BD-46B5-BE5F-69FBD3518616}" sibTransId="{B609C994-356A-4783-8F2E-490D2F0FA71E}"/>
    <dgm:cxn modelId="{161F0887-16EF-429C-8060-CB273E3E7A62}" type="presOf" srcId="{46722E93-363E-40FA-9349-A6BB4478144E}" destId="{0C1E08A4-25EA-4989-A57E-62554D4B34B8}" srcOrd="0" destOrd="0" presId="urn:microsoft.com/office/officeart/2005/8/layout/orgChart1"/>
    <dgm:cxn modelId="{1BCE1020-EF12-4DC1-8820-FB505304095D}" type="presOf" srcId="{9BE1EB69-0294-4F93-8B38-D55BB22BBD35}" destId="{9B61585C-CCED-4EC4-B5A3-C9285B717A6A}" srcOrd="1" destOrd="0" presId="urn:microsoft.com/office/officeart/2005/8/layout/orgChart1"/>
    <dgm:cxn modelId="{3228B017-CE27-4127-ABC0-78926ECB7ED6}" type="presParOf" srcId="{0C1E08A4-25EA-4989-A57E-62554D4B34B8}" destId="{AE6086EF-A39C-49A0-AFDE-4305DADE2CCA}" srcOrd="0" destOrd="0" presId="urn:microsoft.com/office/officeart/2005/8/layout/orgChart1"/>
    <dgm:cxn modelId="{872AE44B-51FD-445E-9BD8-96EC2D00975F}" type="presParOf" srcId="{AE6086EF-A39C-49A0-AFDE-4305DADE2CCA}" destId="{80BC4A1B-F567-4F3E-8160-47C068D592F2}" srcOrd="0" destOrd="0" presId="urn:microsoft.com/office/officeart/2005/8/layout/orgChart1"/>
    <dgm:cxn modelId="{B6FF11DE-0427-42C9-B8AE-72AF4676E55F}" type="presParOf" srcId="{80BC4A1B-F567-4F3E-8160-47C068D592F2}" destId="{9AA7C144-7B89-437A-930A-B42156FAC18E}" srcOrd="0" destOrd="0" presId="urn:microsoft.com/office/officeart/2005/8/layout/orgChart1"/>
    <dgm:cxn modelId="{ACE2266C-94A1-445C-B8EA-13E11AA579F8}" type="presParOf" srcId="{80BC4A1B-F567-4F3E-8160-47C068D592F2}" destId="{79D43B63-578F-482A-B86E-079F605A90E0}" srcOrd="1" destOrd="0" presId="urn:microsoft.com/office/officeart/2005/8/layout/orgChart1"/>
    <dgm:cxn modelId="{CBE24664-A1DB-4CB5-A47A-B1B45F34ED98}" type="presParOf" srcId="{AE6086EF-A39C-49A0-AFDE-4305DADE2CCA}" destId="{DED8A7D3-A5F0-41FE-BFFA-1C56F1737B5C}" srcOrd="1" destOrd="0" presId="urn:microsoft.com/office/officeart/2005/8/layout/orgChart1"/>
    <dgm:cxn modelId="{1CD0A750-F3D0-4CE3-AE2F-9CD2C4BB8421}" type="presParOf" srcId="{DED8A7D3-A5F0-41FE-BFFA-1C56F1737B5C}" destId="{0BFCBF85-B2BF-49A4-BB34-57DFCF99CCE6}" srcOrd="0" destOrd="0" presId="urn:microsoft.com/office/officeart/2005/8/layout/orgChart1"/>
    <dgm:cxn modelId="{ECEEAC2B-A35B-4283-98C0-8106E0BCE2F3}" type="presParOf" srcId="{DED8A7D3-A5F0-41FE-BFFA-1C56F1737B5C}" destId="{035EA6A7-8B4B-4D19-979F-BD9894470980}" srcOrd="1" destOrd="0" presId="urn:microsoft.com/office/officeart/2005/8/layout/orgChart1"/>
    <dgm:cxn modelId="{DD838610-4200-4D47-B756-D554E0F1A47B}" type="presParOf" srcId="{035EA6A7-8B4B-4D19-979F-BD9894470980}" destId="{329FBE51-9A4C-414E-B6EE-39538B2DFFA6}" srcOrd="0" destOrd="0" presId="urn:microsoft.com/office/officeart/2005/8/layout/orgChart1"/>
    <dgm:cxn modelId="{ADECE954-F3ED-4FD1-98C2-52EC30A6A582}" type="presParOf" srcId="{329FBE51-9A4C-414E-B6EE-39538B2DFFA6}" destId="{1B9A271D-92EE-4A18-BAA2-585C63858DC8}" srcOrd="0" destOrd="0" presId="urn:microsoft.com/office/officeart/2005/8/layout/orgChart1"/>
    <dgm:cxn modelId="{CD1F8E84-9FCC-4104-B008-B4C8F1AAF5FB}" type="presParOf" srcId="{329FBE51-9A4C-414E-B6EE-39538B2DFFA6}" destId="{9B61585C-CCED-4EC4-B5A3-C9285B717A6A}" srcOrd="1" destOrd="0" presId="urn:microsoft.com/office/officeart/2005/8/layout/orgChart1"/>
    <dgm:cxn modelId="{4B67537C-1512-4D65-A6CD-3272BAB5FA57}" type="presParOf" srcId="{035EA6A7-8B4B-4D19-979F-BD9894470980}" destId="{13CFB944-0170-4C6F-9535-8C90987BA47C}" srcOrd="1" destOrd="0" presId="urn:microsoft.com/office/officeart/2005/8/layout/orgChart1"/>
    <dgm:cxn modelId="{8501C4FB-75D0-4C9A-A23E-5C351870C48F}" type="presParOf" srcId="{13CFB944-0170-4C6F-9535-8C90987BA47C}" destId="{943FFA05-CB64-4F75-B867-A47BF6919B94}" srcOrd="0" destOrd="0" presId="urn:microsoft.com/office/officeart/2005/8/layout/orgChart1"/>
    <dgm:cxn modelId="{B8204831-1546-4158-A28D-D1F644518383}" type="presParOf" srcId="{13CFB944-0170-4C6F-9535-8C90987BA47C}" destId="{D676FEE7-0B0E-45BC-9FE6-0A68C0D41B65}" srcOrd="1" destOrd="0" presId="urn:microsoft.com/office/officeart/2005/8/layout/orgChart1"/>
    <dgm:cxn modelId="{3E71FFC4-6229-4A26-ACCD-490CFD39EE10}" type="presParOf" srcId="{D676FEE7-0B0E-45BC-9FE6-0A68C0D41B65}" destId="{32DD3080-75C3-4F78-95A4-3245C1D5107B}" srcOrd="0" destOrd="0" presId="urn:microsoft.com/office/officeart/2005/8/layout/orgChart1"/>
    <dgm:cxn modelId="{BDF1F383-FAB0-4847-AC43-13B5EC179520}" type="presParOf" srcId="{32DD3080-75C3-4F78-95A4-3245C1D5107B}" destId="{C818C85F-DE3F-49AF-816F-3B899CDB1E28}" srcOrd="0" destOrd="0" presId="urn:microsoft.com/office/officeart/2005/8/layout/orgChart1"/>
    <dgm:cxn modelId="{F70E0EC9-A44F-447F-BAD0-DFF117FE471D}" type="presParOf" srcId="{32DD3080-75C3-4F78-95A4-3245C1D5107B}" destId="{3E690025-EF3B-4FA3-BCE2-97A5CEF038C4}" srcOrd="1" destOrd="0" presId="urn:microsoft.com/office/officeart/2005/8/layout/orgChart1"/>
    <dgm:cxn modelId="{2243BD77-FD6E-456A-A38F-ADCA91393527}" type="presParOf" srcId="{D676FEE7-0B0E-45BC-9FE6-0A68C0D41B65}" destId="{DBD5FB6A-7F85-430B-B92A-D2B18C5B6219}" srcOrd="1" destOrd="0" presId="urn:microsoft.com/office/officeart/2005/8/layout/orgChart1"/>
    <dgm:cxn modelId="{9B483A31-555A-43DC-A059-A1656DB544AF}" type="presParOf" srcId="{D676FEE7-0B0E-45BC-9FE6-0A68C0D41B65}" destId="{35F7E60A-5401-4EBD-9D14-39B2C6F6180E}" srcOrd="2" destOrd="0" presId="urn:microsoft.com/office/officeart/2005/8/layout/orgChart1"/>
    <dgm:cxn modelId="{FB8FFEFB-F299-4F58-9F2F-9A1A318A4D25}" type="presParOf" srcId="{13CFB944-0170-4C6F-9535-8C90987BA47C}" destId="{9D07879B-889B-4823-AE32-28B7C644369E}" srcOrd="2" destOrd="0" presId="urn:microsoft.com/office/officeart/2005/8/layout/orgChart1"/>
    <dgm:cxn modelId="{D49A2A22-106C-4A02-A832-7F17756D260E}" type="presParOf" srcId="{13CFB944-0170-4C6F-9535-8C90987BA47C}" destId="{2C9B07DB-CA49-446E-B5D2-55A3CDD21BE2}" srcOrd="3" destOrd="0" presId="urn:microsoft.com/office/officeart/2005/8/layout/orgChart1"/>
    <dgm:cxn modelId="{D3678051-EC64-4377-A7AC-F4EED9980F52}" type="presParOf" srcId="{2C9B07DB-CA49-446E-B5D2-55A3CDD21BE2}" destId="{B051F71B-0450-4EFC-AD35-4DBE4CF4F975}" srcOrd="0" destOrd="0" presId="urn:microsoft.com/office/officeart/2005/8/layout/orgChart1"/>
    <dgm:cxn modelId="{7707B0D7-389B-40EE-ACFC-8AB5CBD3C950}" type="presParOf" srcId="{B051F71B-0450-4EFC-AD35-4DBE4CF4F975}" destId="{1F0A22B1-8C7C-4909-8611-E1913BA061B3}" srcOrd="0" destOrd="0" presId="urn:microsoft.com/office/officeart/2005/8/layout/orgChart1"/>
    <dgm:cxn modelId="{23E23449-D6E1-4695-96AA-9F421C467119}" type="presParOf" srcId="{B051F71B-0450-4EFC-AD35-4DBE4CF4F975}" destId="{3C5100FB-F146-4B49-B801-1AA89FD22FD0}" srcOrd="1" destOrd="0" presId="urn:microsoft.com/office/officeart/2005/8/layout/orgChart1"/>
    <dgm:cxn modelId="{605891FF-3CF4-46D0-BE48-E8395D036298}" type="presParOf" srcId="{2C9B07DB-CA49-446E-B5D2-55A3CDD21BE2}" destId="{7637F5B0-AEC7-41C4-BF0C-C722368C352B}" srcOrd="1" destOrd="0" presId="urn:microsoft.com/office/officeart/2005/8/layout/orgChart1"/>
    <dgm:cxn modelId="{B1070AA4-7EF0-4F21-9A3A-15C7DEF5673A}" type="presParOf" srcId="{2C9B07DB-CA49-446E-B5D2-55A3CDD21BE2}" destId="{A6EB0D52-CFC5-4A66-920F-2998ADD5F270}" srcOrd="2" destOrd="0" presId="urn:microsoft.com/office/officeart/2005/8/layout/orgChart1"/>
    <dgm:cxn modelId="{8C2503BD-FBED-4A9C-B4D3-2CA02B274CA9}" type="presParOf" srcId="{035EA6A7-8B4B-4D19-979F-BD9894470980}" destId="{3C40D472-3DD7-4C6C-9149-F145401E6947}" srcOrd="2" destOrd="0" presId="urn:microsoft.com/office/officeart/2005/8/layout/orgChart1"/>
    <dgm:cxn modelId="{090D3A10-3016-4E61-9C48-F14193CCF426}" type="presParOf" srcId="{DED8A7D3-A5F0-41FE-BFFA-1C56F1737B5C}" destId="{0603F4FF-D1B2-49BB-9700-55C6493F7BDC}" srcOrd="2" destOrd="0" presId="urn:microsoft.com/office/officeart/2005/8/layout/orgChart1"/>
    <dgm:cxn modelId="{4243246B-517E-47D3-9D69-91D836D92149}" type="presParOf" srcId="{DED8A7D3-A5F0-41FE-BFFA-1C56F1737B5C}" destId="{991DC5A4-A49F-4A87-9229-9C10D0CEDBF1}" srcOrd="3" destOrd="0" presId="urn:microsoft.com/office/officeart/2005/8/layout/orgChart1"/>
    <dgm:cxn modelId="{EBA2FB2E-A002-4D18-AC8C-B6D21FDBFC8B}" type="presParOf" srcId="{991DC5A4-A49F-4A87-9229-9C10D0CEDBF1}" destId="{1778537D-3219-43BB-8C8A-4C8782EC3880}" srcOrd="0" destOrd="0" presId="urn:microsoft.com/office/officeart/2005/8/layout/orgChart1"/>
    <dgm:cxn modelId="{FE3FCABE-EB51-4069-B03E-575233E8B4AF}" type="presParOf" srcId="{1778537D-3219-43BB-8C8A-4C8782EC3880}" destId="{67CE9797-8929-405C-A8CF-91DD3794F2E2}" srcOrd="0" destOrd="0" presId="urn:microsoft.com/office/officeart/2005/8/layout/orgChart1"/>
    <dgm:cxn modelId="{7621DB11-E01E-40B5-9E20-52D08E65BA9C}" type="presParOf" srcId="{1778537D-3219-43BB-8C8A-4C8782EC3880}" destId="{F677FDF6-EE1E-45CC-9BF2-2D40C2F66C23}" srcOrd="1" destOrd="0" presId="urn:microsoft.com/office/officeart/2005/8/layout/orgChart1"/>
    <dgm:cxn modelId="{24153FF5-1C18-4613-BE65-EE84868FC9D1}" type="presParOf" srcId="{991DC5A4-A49F-4A87-9229-9C10D0CEDBF1}" destId="{2C67A94B-6A1D-4FB6-91B7-B16BF7D3D979}" srcOrd="1" destOrd="0" presId="urn:microsoft.com/office/officeart/2005/8/layout/orgChart1"/>
    <dgm:cxn modelId="{6AB689F2-EA15-4D7E-AB10-B67504ED026A}" type="presParOf" srcId="{991DC5A4-A49F-4A87-9229-9C10D0CEDBF1}" destId="{FBAC3FC5-EF3C-4F9F-A4A0-A8A294BEBBEA}" srcOrd="2" destOrd="0" presId="urn:microsoft.com/office/officeart/2005/8/layout/orgChart1"/>
    <dgm:cxn modelId="{9F724065-D918-43F6-AD06-5D96A4772EFF}" type="presParOf" srcId="{DED8A7D3-A5F0-41FE-BFFA-1C56F1737B5C}" destId="{3F12ABDB-4F8D-4B85-AA6F-E805639BB860}" srcOrd="4" destOrd="0" presId="urn:microsoft.com/office/officeart/2005/8/layout/orgChart1"/>
    <dgm:cxn modelId="{660C1BE5-2234-4AA4-8959-330070B75314}" type="presParOf" srcId="{DED8A7D3-A5F0-41FE-BFFA-1C56F1737B5C}" destId="{C73E170F-9446-4E93-A988-F0B72E70FFD1}" srcOrd="5" destOrd="0" presId="urn:microsoft.com/office/officeart/2005/8/layout/orgChart1"/>
    <dgm:cxn modelId="{14D24EC5-DE6A-4E67-803F-119A5EB60F9F}" type="presParOf" srcId="{C73E170F-9446-4E93-A988-F0B72E70FFD1}" destId="{B4DCF68C-9BF5-4168-841F-93FDABD8231C}" srcOrd="0" destOrd="0" presId="urn:microsoft.com/office/officeart/2005/8/layout/orgChart1"/>
    <dgm:cxn modelId="{F1612D01-65CA-4990-B1FE-4D74532AB695}" type="presParOf" srcId="{B4DCF68C-9BF5-4168-841F-93FDABD8231C}" destId="{68528995-0BB3-43C1-B228-6FB36D6E6066}" srcOrd="0" destOrd="0" presId="urn:microsoft.com/office/officeart/2005/8/layout/orgChart1"/>
    <dgm:cxn modelId="{F4CA48E2-9F3C-4555-854E-15980DB49EF7}" type="presParOf" srcId="{B4DCF68C-9BF5-4168-841F-93FDABD8231C}" destId="{29F5C148-F8AC-468D-9DB7-EFF5068A43B6}" srcOrd="1" destOrd="0" presId="urn:microsoft.com/office/officeart/2005/8/layout/orgChart1"/>
    <dgm:cxn modelId="{5611EE6B-9603-429A-9AD0-5F7F73CA5A88}" type="presParOf" srcId="{C73E170F-9446-4E93-A988-F0B72E70FFD1}" destId="{FBBD7E60-27A9-464B-B533-0456E0FF3D86}" srcOrd="1" destOrd="0" presId="urn:microsoft.com/office/officeart/2005/8/layout/orgChart1"/>
    <dgm:cxn modelId="{36B6079B-CFF0-49E7-A829-5F884C656028}" type="presParOf" srcId="{C73E170F-9446-4E93-A988-F0B72E70FFD1}" destId="{AC04D221-3465-4F78-B4C9-12A7A2847C0F}" srcOrd="2" destOrd="0" presId="urn:microsoft.com/office/officeart/2005/8/layout/orgChart1"/>
    <dgm:cxn modelId="{76943534-A929-4E26-BE6D-92154B7BDA44}" type="presParOf" srcId="{AE6086EF-A39C-49A0-AFDE-4305DADE2CCA}" destId="{4E68DF14-A1F5-4A23-97A5-2396931D6C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722E93-363E-40FA-9349-A6BB4478144E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0B893FC-CC25-478F-AFD9-19957186CD64}">
      <dgm:prSet phldrT="[文字]" custT="1"/>
      <dgm:spPr/>
      <dgm:t>
        <a:bodyPr/>
        <a:lstStyle/>
        <a:p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博雅通識</a:t>
          </a:r>
          <a:endParaRPr lang="zh-TW" altLang="en-US" sz="16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1ABCBEF3-9D47-42C2-9E6D-14B4ACF4C591}" type="sibTrans" cxnId="{29634D63-7FB6-4917-A5DA-FA72945AB57B}">
      <dgm:prSet/>
      <dgm:spPr/>
      <dgm:t>
        <a:bodyPr/>
        <a:lstStyle/>
        <a:p>
          <a:endParaRPr lang="en-US" altLang="zh-TW" sz="1600" b="0" dirty="0" smtClean="0">
            <a:latin typeface="華康儷黑 Std W5" pitchFamily="34" charset="-120"/>
            <a:ea typeface="華康儷黑 Std W5" pitchFamily="34" charset="-120"/>
          </a:endParaRPr>
        </a:p>
      </dgm:t>
    </dgm:pt>
    <dgm:pt modelId="{5A85F111-E651-4879-B3FA-A83F74880E13}" type="parTrans" cxnId="{29634D63-7FB6-4917-A5DA-FA72945AB57B}">
      <dgm:prSet/>
      <dgm:spPr/>
      <dgm:t>
        <a:bodyPr/>
        <a:lstStyle/>
        <a:p>
          <a:endParaRPr lang="zh-TW" altLang="en-US" sz="1600" b="0">
            <a:latin typeface="華康儷黑 Std W5" pitchFamily="34" charset="-120"/>
            <a:ea typeface="華康儷黑 Std W5" pitchFamily="34" charset="-120"/>
          </a:endParaRPr>
        </a:p>
      </dgm:t>
    </dgm:pt>
    <dgm:pt modelId="{0EC67B70-9819-46D3-8AE7-5770D287849F}">
      <dgm:prSet custT="1"/>
      <dgm:spPr/>
      <dgm:t>
        <a:bodyPr/>
        <a:lstStyle/>
        <a:p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向度一</a:t>
          </a:r>
          <a: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藝術與美學</a:t>
          </a:r>
          <a:endParaRPr lang="zh-TW" altLang="en-US" sz="1600" b="0" dirty="0" smtClean="0">
            <a:latin typeface="華康儷黑 Std W5" pitchFamily="34" charset="-120"/>
            <a:ea typeface="華康儷黑 Std W5" pitchFamily="34" charset="-120"/>
          </a:endParaRPr>
        </a:p>
      </dgm:t>
    </dgm:pt>
    <dgm:pt modelId="{21A8748C-AD7E-4087-9E81-0D36461EBD49}" type="parTrans" cxnId="{D4B85D74-08D9-482C-AE90-B5B5B5C18637}">
      <dgm:prSet/>
      <dgm:spPr/>
      <dgm:t>
        <a:bodyPr/>
        <a:lstStyle/>
        <a:p>
          <a:endParaRPr lang="zh-TW" altLang="en-US" sz="4000"/>
        </a:p>
      </dgm:t>
    </dgm:pt>
    <dgm:pt modelId="{AB1C77E7-C709-4829-A3B6-B6E84BF5BF29}" type="sibTrans" cxnId="{D4B85D74-08D9-482C-AE90-B5B5B5C18637}">
      <dgm:prSet/>
      <dgm:spPr/>
      <dgm:t>
        <a:bodyPr/>
        <a:lstStyle/>
        <a:p>
          <a:endParaRPr lang="zh-TW" altLang="en-US" sz="4000"/>
        </a:p>
      </dgm:t>
    </dgm:pt>
    <dgm:pt modelId="{7EE9C103-91CD-4CC0-8B55-B5B3A1068EDC}">
      <dgm:prSet custT="1"/>
      <dgm:spPr/>
      <dgm:t>
        <a:bodyPr/>
        <a:lstStyle/>
        <a:p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向度二</a:t>
          </a:r>
          <a: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能源、環境與生態</a:t>
          </a:r>
          <a:endParaRPr lang="zh-TW" altLang="en-US" sz="1600" b="0" dirty="0" smtClean="0">
            <a:latin typeface="華康儷黑 Std W5" pitchFamily="34" charset="-120"/>
            <a:ea typeface="華康儷黑 Std W5" pitchFamily="34" charset="-120"/>
          </a:endParaRPr>
        </a:p>
      </dgm:t>
    </dgm:pt>
    <dgm:pt modelId="{16EA4BB1-4663-425E-9941-5731D3FB17F5}" type="parTrans" cxnId="{8761A831-7120-40B4-AEB0-5B36704CA101}">
      <dgm:prSet/>
      <dgm:spPr/>
      <dgm:t>
        <a:bodyPr/>
        <a:lstStyle/>
        <a:p>
          <a:endParaRPr lang="zh-TW" altLang="en-US" sz="4000"/>
        </a:p>
      </dgm:t>
    </dgm:pt>
    <dgm:pt modelId="{41D40DBB-C616-4B5F-ADCE-40E3BE9D1FBB}" type="sibTrans" cxnId="{8761A831-7120-40B4-AEB0-5B36704CA101}">
      <dgm:prSet/>
      <dgm:spPr/>
      <dgm:t>
        <a:bodyPr/>
        <a:lstStyle/>
        <a:p>
          <a:endParaRPr lang="zh-TW" altLang="en-US" sz="4000"/>
        </a:p>
      </dgm:t>
    </dgm:pt>
    <dgm:pt modelId="{44C646F7-4E27-4ED8-95DD-5991B1E4BA04}">
      <dgm:prSet custT="1"/>
      <dgm:spPr/>
      <dgm:t>
        <a:bodyPr/>
        <a:lstStyle/>
        <a:p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向度三</a:t>
          </a:r>
          <a: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人文思維與生命探索</a:t>
          </a:r>
          <a:endParaRPr lang="zh-TW" altLang="en-US" sz="1600" b="0" dirty="0" smtClean="0">
            <a:latin typeface="華康儷黑 Std W5" pitchFamily="34" charset="-120"/>
            <a:ea typeface="華康儷黑 Std W5" pitchFamily="34" charset="-120"/>
          </a:endParaRPr>
        </a:p>
      </dgm:t>
    </dgm:pt>
    <dgm:pt modelId="{AB98B206-3422-451C-8404-2ED56435D367}" type="parTrans" cxnId="{70BCAF7B-11C3-4EAD-98CF-9284D91E745B}">
      <dgm:prSet/>
      <dgm:spPr/>
      <dgm:t>
        <a:bodyPr/>
        <a:lstStyle/>
        <a:p>
          <a:endParaRPr lang="zh-TW" altLang="en-US" sz="4000"/>
        </a:p>
      </dgm:t>
    </dgm:pt>
    <dgm:pt modelId="{81634B7C-00D8-4671-A792-DA854C59C6C0}" type="sibTrans" cxnId="{70BCAF7B-11C3-4EAD-98CF-9284D91E745B}">
      <dgm:prSet/>
      <dgm:spPr/>
      <dgm:t>
        <a:bodyPr/>
        <a:lstStyle/>
        <a:p>
          <a:endParaRPr lang="zh-TW" altLang="en-US" sz="4000"/>
        </a:p>
      </dgm:t>
    </dgm:pt>
    <dgm:pt modelId="{EBE0B6AE-F0B5-425D-AEC0-C7EC0497DCA5}">
      <dgm:prSet custT="1"/>
      <dgm:spPr/>
      <dgm:t>
        <a:bodyPr/>
        <a:lstStyle/>
        <a:p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向度四</a:t>
          </a:r>
          <a: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公民與社會參與</a:t>
          </a:r>
          <a:endParaRPr lang="zh-TW" altLang="en-US" sz="1600" b="0" dirty="0" smtClean="0">
            <a:latin typeface="華康儷黑 Std W5" pitchFamily="34" charset="-120"/>
            <a:ea typeface="華康儷黑 Std W5" pitchFamily="34" charset="-120"/>
          </a:endParaRPr>
        </a:p>
      </dgm:t>
    </dgm:pt>
    <dgm:pt modelId="{4D7FEED2-A458-4C0C-9B94-053C7E38CA75}" type="parTrans" cxnId="{DE575FFE-A6DF-4FC4-AA5A-717790894F3F}">
      <dgm:prSet/>
      <dgm:spPr/>
      <dgm:t>
        <a:bodyPr/>
        <a:lstStyle/>
        <a:p>
          <a:endParaRPr lang="zh-TW" altLang="en-US" sz="4000"/>
        </a:p>
      </dgm:t>
    </dgm:pt>
    <dgm:pt modelId="{3B991802-9478-4CF3-9DB1-408912388499}" type="sibTrans" cxnId="{DE575FFE-A6DF-4FC4-AA5A-717790894F3F}">
      <dgm:prSet/>
      <dgm:spPr/>
      <dgm:t>
        <a:bodyPr/>
        <a:lstStyle/>
        <a:p>
          <a:endParaRPr lang="zh-TW" altLang="en-US" sz="4000"/>
        </a:p>
      </dgm:t>
    </dgm:pt>
    <dgm:pt modelId="{1EFCDD87-745A-4AB2-87C0-FF942AAF8769}">
      <dgm:prSet custT="1"/>
      <dgm:spPr/>
      <dgm:t>
        <a:bodyPr/>
        <a:lstStyle/>
        <a:p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向度五</a:t>
          </a:r>
          <a: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經濟與國際脈動</a:t>
          </a:r>
          <a:endParaRPr lang="zh-TW" altLang="en-US" sz="1600" b="0" dirty="0" smtClean="0">
            <a:latin typeface="華康儷黑 Std W5" pitchFamily="34" charset="-120"/>
            <a:ea typeface="華康儷黑 Std W5" pitchFamily="34" charset="-120"/>
          </a:endParaRPr>
        </a:p>
      </dgm:t>
    </dgm:pt>
    <dgm:pt modelId="{DEAF7C8A-FFC9-4E99-A23B-2D98B9E9F0B2}" type="parTrans" cxnId="{39DBDAC1-5906-48AA-BB55-A75703D3B4FC}">
      <dgm:prSet/>
      <dgm:spPr/>
      <dgm:t>
        <a:bodyPr/>
        <a:lstStyle/>
        <a:p>
          <a:endParaRPr lang="zh-TW" altLang="en-US" sz="4000"/>
        </a:p>
      </dgm:t>
    </dgm:pt>
    <dgm:pt modelId="{E655B3FC-54FE-43E3-B032-2729114DE9A2}" type="sibTrans" cxnId="{39DBDAC1-5906-48AA-BB55-A75703D3B4FC}">
      <dgm:prSet/>
      <dgm:spPr/>
      <dgm:t>
        <a:bodyPr/>
        <a:lstStyle/>
        <a:p>
          <a:endParaRPr lang="zh-TW" altLang="en-US" sz="4000"/>
        </a:p>
      </dgm:t>
    </dgm:pt>
    <dgm:pt modelId="{73018E99-E795-49E1-9023-3DE2ECC1EE14}">
      <dgm:prSet custT="1"/>
      <dgm:spPr/>
      <dgm:t>
        <a:bodyPr/>
        <a:lstStyle/>
        <a:p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向度六</a:t>
          </a:r>
          <a: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dirty="0" smtClean="0">
              <a:latin typeface="華康儷黑 Std W5" pitchFamily="34" charset="-120"/>
              <a:ea typeface="華康儷黑 Std W5" pitchFamily="34" charset="-120"/>
            </a:rPr>
            <a:t>自然科學與技術</a:t>
          </a:r>
          <a:endParaRPr lang="zh-TW" altLang="en-US" sz="1600" b="0" dirty="0" smtClean="0">
            <a:latin typeface="華康儷黑 Std W5" pitchFamily="34" charset="-120"/>
            <a:ea typeface="華康儷黑 Std W5" pitchFamily="34" charset="-120"/>
          </a:endParaRPr>
        </a:p>
      </dgm:t>
    </dgm:pt>
    <dgm:pt modelId="{32B7E231-23AF-4CB8-A74E-E8220D4D49CC}" type="parTrans" cxnId="{ED15AFA6-823F-49AA-8C2A-ED58B2E981E7}">
      <dgm:prSet/>
      <dgm:spPr/>
      <dgm:t>
        <a:bodyPr/>
        <a:lstStyle/>
        <a:p>
          <a:endParaRPr lang="zh-TW" altLang="en-US" sz="4000"/>
        </a:p>
      </dgm:t>
    </dgm:pt>
    <dgm:pt modelId="{CD61334A-11E9-4556-B811-AC6B5B67F30A}" type="sibTrans" cxnId="{ED15AFA6-823F-49AA-8C2A-ED58B2E981E7}">
      <dgm:prSet/>
      <dgm:spPr/>
      <dgm:t>
        <a:bodyPr/>
        <a:lstStyle/>
        <a:p>
          <a:endParaRPr lang="zh-TW" altLang="en-US" sz="4000"/>
        </a:p>
      </dgm:t>
    </dgm:pt>
    <dgm:pt modelId="{0C1E08A4-25EA-4989-A57E-62554D4B34B8}" type="pres">
      <dgm:prSet presAssocID="{46722E93-363E-40FA-9349-A6BB447814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E6086EF-A39C-49A0-AFDE-4305DADE2CCA}" type="pres">
      <dgm:prSet presAssocID="{80B893FC-CC25-478F-AFD9-19957186CD64}" presName="hierRoot1" presStyleCnt="0">
        <dgm:presLayoutVars>
          <dgm:hierBranch val="init"/>
        </dgm:presLayoutVars>
      </dgm:prSet>
      <dgm:spPr/>
    </dgm:pt>
    <dgm:pt modelId="{80BC4A1B-F567-4F3E-8160-47C068D592F2}" type="pres">
      <dgm:prSet presAssocID="{80B893FC-CC25-478F-AFD9-19957186CD64}" presName="rootComposite1" presStyleCnt="0"/>
      <dgm:spPr/>
    </dgm:pt>
    <dgm:pt modelId="{9AA7C144-7B89-437A-930A-B42156FAC18E}" type="pres">
      <dgm:prSet presAssocID="{80B893FC-CC25-478F-AFD9-19957186CD6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D43B63-578F-482A-B86E-079F605A90E0}" type="pres">
      <dgm:prSet presAssocID="{80B893FC-CC25-478F-AFD9-19957186CD64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ED8A7D3-A5F0-41FE-BFFA-1C56F1737B5C}" type="pres">
      <dgm:prSet presAssocID="{80B893FC-CC25-478F-AFD9-19957186CD64}" presName="hierChild2" presStyleCnt="0"/>
      <dgm:spPr/>
    </dgm:pt>
    <dgm:pt modelId="{715E2BEE-7201-4891-9AB0-B7576254C3D7}" type="pres">
      <dgm:prSet presAssocID="{21A8748C-AD7E-4087-9E81-0D36461EBD49}" presName="Name37" presStyleLbl="parChTrans1D2" presStyleIdx="0" presStyleCnt="6"/>
      <dgm:spPr/>
    </dgm:pt>
    <dgm:pt modelId="{00BDCDED-5B74-4515-8527-95C798880F14}" type="pres">
      <dgm:prSet presAssocID="{0EC67B70-9819-46D3-8AE7-5770D287849F}" presName="hierRoot2" presStyleCnt="0">
        <dgm:presLayoutVars>
          <dgm:hierBranch val="init"/>
        </dgm:presLayoutVars>
      </dgm:prSet>
      <dgm:spPr/>
    </dgm:pt>
    <dgm:pt modelId="{A3454E50-FB9F-438D-ADA0-C3A80798785A}" type="pres">
      <dgm:prSet presAssocID="{0EC67B70-9819-46D3-8AE7-5770D287849F}" presName="rootComposite" presStyleCnt="0"/>
      <dgm:spPr/>
    </dgm:pt>
    <dgm:pt modelId="{6C0137CA-AA22-4895-9ACD-22904E999537}" type="pres">
      <dgm:prSet presAssocID="{0EC67B70-9819-46D3-8AE7-5770D287849F}" presName="rootText" presStyleLbl="node2" presStyleIdx="0" presStyleCnt="6" custScaleY="127364">
        <dgm:presLayoutVars>
          <dgm:chPref val="3"/>
        </dgm:presLayoutVars>
      </dgm:prSet>
      <dgm:spPr/>
    </dgm:pt>
    <dgm:pt modelId="{FFEA0C3B-BAF7-45BB-97A2-B7211F9D74DA}" type="pres">
      <dgm:prSet presAssocID="{0EC67B70-9819-46D3-8AE7-5770D287849F}" presName="rootConnector" presStyleLbl="node2" presStyleIdx="0" presStyleCnt="6"/>
      <dgm:spPr/>
    </dgm:pt>
    <dgm:pt modelId="{219B07CA-D0D6-4A91-BDBC-5594AD892DCD}" type="pres">
      <dgm:prSet presAssocID="{0EC67B70-9819-46D3-8AE7-5770D287849F}" presName="hierChild4" presStyleCnt="0"/>
      <dgm:spPr/>
    </dgm:pt>
    <dgm:pt modelId="{40A2D973-DF63-4373-AA86-BE178C4D3F9C}" type="pres">
      <dgm:prSet presAssocID="{0EC67B70-9819-46D3-8AE7-5770D287849F}" presName="hierChild5" presStyleCnt="0"/>
      <dgm:spPr/>
    </dgm:pt>
    <dgm:pt modelId="{D38406DA-AC13-4F11-9A06-CD3A664E6B57}" type="pres">
      <dgm:prSet presAssocID="{16EA4BB1-4663-425E-9941-5731D3FB17F5}" presName="Name37" presStyleLbl="parChTrans1D2" presStyleIdx="1" presStyleCnt="6"/>
      <dgm:spPr/>
    </dgm:pt>
    <dgm:pt modelId="{97A50FDE-9F9C-4581-B023-B2EB7C2BCB01}" type="pres">
      <dgm:prSet presAssocID="{7EE9C103-91CD-4CC0-8B55-B5B3A1068EDC}" presName="hierRoot2" presStyleCnt="0">
        <dgm:presLayoutVars>
          <dgm:hierBranch val="init"/>
        </dgm:presLayoutVars>
      </dgm:prSet>
      <dgm:spPr/>
    </dgm:pt>
    <dgm:pt modelId="{73F31BB2-8D02-47ED-A1D8-975AB79158D9}" type="pres">
      <dgm:prSet presAssocID="{7EE9C103-91CD-4CC0-8B55-B5B3A1068EDC}" presName="rootComposite" presStyleCnt="0"/>
      <dgm:spPr/>
    </dgm:pt>
    <dgm:pt modelId="{521D5DF9-85C2-414D-871C-DDB46E094AB9}" type="pres">
      <dgm:prSet presAssocID="{7EE9C103-91CD-4CC0-8B55-B5B3A1068EDC}" presName="rootText" presStyleLbl="node2" presStyleIdx="1" presStyleCnt="6" custScaleY="127364">
        <dgm:presLayoutVars>
          <dgm:chPref val="3"/>
        </dgm:presLayoutVars>
      </dgm:prSet>
      <dgm:spPr/>
    </dgm:pt>
    <dgm:pt modelId="{E81D01D7-86E7-486A-B533-91AB8A26F2A0}" type="pres">
      <dgm:prSet presAssocID="{7EE9C103-91CD-4CC0-8B55-B5B3A1068EDC}" presName="rootConnector" presStyleLbl="node2" presStyleIdx="1" presStyleCnt="6"/>
      <dgm:spPr/>
    </dgm:pt>
    <dgm:pt modelId="{BB0972F0-5517-40B2-AF56-7AE779DAB463}" type="pres">
      <dgm:prSet presAssocID="{7EE9C103-91CD-4CC0-8B55-B5B3A1068EDC}" presName="hierChild4" presStyleCnt="0"/>
      <dgm:spPr/>
    </dgm:pt>
    <dgm:pt modelId="{58392CE3-7E1C-4F6E-8A46-D9528FAA0876}" type="pres">
      <dgm:prSet presAssocID="{7EE9C103-91CD-4CC0-8B55-B5B3A1068EDC}" presName="hierChild5" presStyleCnt="0"/>
      <dgm:spPr/>
    </dgm:pt>
    <dgm:pt modelId="{6A2B6A5F-9A9A-47F2-A6BF-1481CA7EE044}" type="pres">
      <dgm:prSet presAssocID="{AB98B206-3422-451C-8404-2ED56435D367}" presName="Name37" presStyleLbl="parChTrans1D2" presStyleIdx="2" presStyleCnt="6"/>
      <dgm:spPr/>
    </dgm:pt>
    <dgm:pt modelId="{322692FC-3E5E-4CDE-8357-1C99EBE60F64}" type="pres">
      <dgm:prSet presAssocID="{44C646F7-4E27-4ED8-95DD-5991B1E4BA04}" presName="hierRoot2" presStyleCnt="0">
        <dgm:presLayoutVars>
          <dgm:hierBranch val="init"/>
        </dgm:presLayoutVars>
      </dgm:prSet>
      <dgm:spPr/>
    </dgm:pt>
    <dgm:pt modelId="{AED9B5E5-6F4F-4BCE-9D35-6654DC41B273}" type="pres">
      <dgm:prSet presAssocID="{44C646F7-4E27-4ED8-95DD-5991B1E4BA04}" presName="rootComposite" presStyleCnt="0"/>
      <dgm:spPr/>
    </dgm:pt>
    <dgm:pt modelId="{37D7CE37-4287-4184-A480-E8D54A9D08E4}" type="pres">
      <dgm:prSet presAssocID="{44C646F7-4E27-4ED8-95DD-5991B1E4BA04}" presName="rootText" presStyleLbl="node2" presStyleIdx="2" presStyleCnt="6" custScaleY="127364">
        <dgm:presLayoutVars>
          <dgm:chPref val="3"/>
        </dgm:presLayoutVars>
      </dgm:prSet>
      <dgm:spPr/>
    </dgm:pt>
    <dgm:pt modelId="{B86FA34E-2E41-4F86-8912-3DBA99A7BA72}" type="pres">
      <dgm:prSet presAssocID="{44C646F7-4E27-4ED8-95DD-5991B1E4BA04}" presName="rootConnector" presStyleLbl="node2" presStyleIdx="2" presStyleCnt="6"/>
      <dgm:spPr/>
    </dgm:pt>
    <dgm:pt modelId="{042FED18-45C0-42E1-92D4-74FADC6D1157}" type="pres">
      <dgm:prSet presAssocID="{44C646F7-4E27-4ED8-95DD-5991B1E4BA04}" presName="hierChild4" presStyleCnt="0"/>
      <dgm:spPr/>
    </dgm:pt>
    <dgm:pt modelId="{D62AB85B-D60B-4A41-BD54-C55359F078F2}" type="pres">
      <dgm:prSet presAssocID="{44C646F7-4E27-4ED8-95DD-5991B1E4BA04}" presName="hierChild5" presStyleCnt="0"/>
      <dgm:spPr/>
    </dgm:pt>
    <dgm:pt modelId="{21E86CB8-50E2-43DA-991D-3ACA5ADEC137}" type="pres">
      <dgm:prSet presAssocID="{4D7FEED2-A458-4C0C-9B94-053C7E38CA75}" presName="Name37" presStyleLbl="parChTrans1D2" presStyleIdx="3" presStyleCnt="6"/>
      <dgm:spPr/>
    </dgm:pt>
    <dgm:pt modelId="{51B7D187-EBFD-4DEF-A038-022317F22B67}" type="pres">
      <dgm:prSet presAssocID="{EBE0B6AE-F0B5-425D-AEC0-C7EC0497DCA5}" presName="hierRoot2" presStyleCnt="0">
        <dgm:presLayoutVars>
          <dgm:hierBranch val="init"/>
        </dgm:presLayoutVars>
      </dgm:prSet>
      <dgm:spPr/>
    </dgm:pt>
    <dgm:pt modelId="{51CFDB47-21F1-48D3-B731-CD254E1E843A}" type="pres">
      <dgm:prSet presAssocID="{EBE0B6AE-F0B5-425D-AEC0-C7EC0497DCA5}" presName="rootComposite" presStyleCnt="0"/>
      <dgm:spPr/>
    </dgm:pt>
    <dgm:pt modelId="{5554311E-B4FB-408F-8E85-04D45C80C44D}" type="pres">
      <dgm:prSet presAssocID="{EBE0B6AE-F0B5-425D-AEC0-C7EC0497DCA5}" presName="rootText" presStyleLbl="node2" presStyleIdx="3" presStyleCnt="6" custScaleY="127364">
        <dgm:presLayoutVars>
          <dgm:chPref val="3"/>
        </dgm:presLayoutVars>
      </dgm:prSet>
      <dgm:spPr/>
    </dgm:pt>
    <dgm:pt modelId="{C22A6D2F-AA95-40B2-9EBE-D0F6E9CDB424}" type="pres">
      <dgm:prSet presAssocID="{EBE0B6AE-F0B5-425D-AEC0-C7EC0497DCA5}" presName="rootConnector" presStyleLbl="node2" presStyleIdx="3" presStyleCnt="6"/>
      <dgm:spPr/>
    </dgm:pt>
    <dgm:pt modelId="{95300FAD-E3AC-44EA-B1FE-B614B59E7600}" type="pres">
      <dgm:prSet presAssocID="{EBE0B6AE-F0B5-425D-AEC0-C7EC0497DCA5}" presName="hierChild4" presStyleCnt="0"/>
      <dgm:spPr/>
    </dgm:pt>
    <dgm:pt modelId="{2960C4E0-3618-47FF-A076-7014FFFFDF86}" type="pres">
      <dgm:prSet presAssocID="{EBE0B6AE-F0B5-425D-AEC0-C7EC0497DCA5}" presName="hierChild5" presStyleCnt="0"/>
      <dgm:spPr/>
    </dgm:pt>
    <dgm:pt modelId="{2B8ADB55-6D06-434D-A5AC-6AAD32D4A221}" type="pres">
      <dgm:prSet presAssocID="{DEAF7C8A-FFC9-4E99-A23B-2D98B9E9F0B2}" presName="Name37" presStyleLbl="parChTrans1D2" presStyleIdx="4" presStyleCnt="6"/>
      <dgm:spPr/>
    </dgm:pt>
    <dgm:pt modelId="{7CAF3376-DD81-4B68-BDA8-A476921C4E5B}" type="pres">
      <dgm:prSet presAssocID="{1EFCDD87-745A-4AB2-87C0-FF942AAF8769}" presName="hierRoot2" presStyleCnt="0">
        <dgm:presLayoutVars>
          <dgm:hierBranch val="init"/>
        </dgm:presLayoutVars>
      </dgm:prSet>
      <dgm:spPr/>
    </dgm:pt>
    <dgm:pt modelId="{0D336507-29D3-47B1-B286-8764405F22DA}" type="pres">
      <dgm:prSet presAssocID="{1EFCDD87-745A-4AB2-87C0-FF942AAF8769}" presName="rootComposite" presStyleCnt="0"/>
      <dgm:spPr/>
    </dgm:pt>
    <dgm:pt modelId="{2321DF73-5F4A-4CE7-BB22-89A209ECD0C0}" type="pres">
      <dgm:prSet presAssocID="{1EFCDD87-745A-4AB2-87C0-FF942AAF8769}" presName="rootText" presStyleLbl="node2" presStyleIdx="4" presStyleCnt="6" custScaleY="127364">
        <dgm:presLayoutVars>
          <dgm:chPref val="3"/>
        </dgm:presLayoutVars>
      </dgm:prSet>
      <dgm:spPr/>
    </dgm:pt>
    <dgm:pt modelId="{E3EA73B1-B08D-4585-A1F7-8178AECA6281}" type="pres">
      <dgm:prSet presAssocID="{1EFCDD87-745A-4AB2-87C0-FF942AAF8769}" presName="rootConnector" presStyleLbl="node2" presStyleIdx="4" presStyleCnt="6"/>
      <dgm:spPr/>
    </dgm:pt>
    <dgm:pt modelId="{FA6ACA6A-C330-4771-84DB-7CD42D25D221}" type="pres">
      <dgm:prSet presAssocID="{1EFCDD87-745A-4AB2-87C0-FF942AAF8769}" presName="hierChild4" presStyleCnt="0"/>
      <dgm:spPr/>
    </dgm:pt>
    <dgm:pt modelId="{06B42E9F-2C27-4293-81D0-2F438DFBA6F0}" type="pres">
      <dgm:prSet presAssocID="{1EFCDD87-745A-4AB2-87C0-FF942AAF8769}" presName="hierChild5" presStyleCnt="0"/>
      <dgm:spPr/>
    </dgm:pt>
    <dgm:pt modelId="{0AE3B770-1AF5-4F5E-8E09-56F024DB464E}" type="pres">
      <dgm:prSet presAssocID="{32B7E231-23AF-4CB8-A74E-E8220D4D49CC}" presName="Name37" presStyleLbl="parChTrans1D2" presStyleIdx="5" presStyleCnt="6"/>
      <dgm:spPr/>
    </dgm:pt>
    <dgm:pt modelId="{1EBECF0E-53A2-4988-9248-6CE8F4610E6D}" type="pres">
      <dgm:prSet presAssocID="{73018E99-E795-49E1-9023-3DE2ECC1EE14}" presName="hierRoot2" presStyleCnt="0">
        <dgm:presLayoutVars>
          <dgm:hierBranch val="init"/>
        </dgm:presLayoutVars>
      </dgm:prSet>
      <dgm:spPr/>
    </dgm:pt>
    <dgm:pt modelId="{481DEF9D-996B-45C4-8517-A6A2AF494D90}" type="pres">
      <dgm:prSet presAssocID="{73018E99-E795-49E1-9023-3DE2ECC1EE14}" presName="rootComposite" presStyleCnt="0"/>
      <dgm:spPr/>
    </dgm:pt>
    <dgm:pt modelId="{014EB68A-FB29-45F9-AC09-3F808EEB5092}" type="pres">
      <dgm:prSet presAssocID="{73018E99-E795-49E1-9023-3DE2ECC1EE14}" presName="rootText" presStyleLbl="node2" presStyleIdx="5" presStyleCnt="6" custScaleY="127364" custLinFactNeighborX="1395" custLinFactNeighborY="-1579">
        <dgm:presLayoutVars>
          <dgm:chPref val="3"/>
        </dgm:presLayoutVars>
      </dgm:prSet>
      <dgm:spPr/>
    </dgm:pt>
    <dgm:pt modelId="{67B83991-E235-4011-B9C7-14246D09403B}" type="pres">
      <dgm:prSet presAssocID="{73018E99-E795-49E1-9023-3DE2ECC1EE14}" presName="rootConnector" presStyleLbl="node2" presStyleIdx="5" presStyleCnt="6"/>
      <dgm:spPr/>
    </dgm:pt>
    <dgm:pt modelId="{88809D8B-819C-4B8D-BB7F-CAE16588088E}" type="pres">
      <dgm:prSet presAssocID="{73018E99-E795-49E1-9023-3DE2ECC1EE14}" presName="hierChild4" presStyleCnt="0"/>
      <dgm:spPr/>
    </dgm:pt>
    <dgm:pt modelId="{B52271E7-D6E4-4ECD-AE5B-57B31AD8AEB5}" type="pres">
      <dgm:prSet presAssocID="{73018E99-E795-49E1-9023-3DE2ECC1EE14}" presName="hierChild5" presStyleCnt="0"/>
      <dgm:spPr/>
    </dgm:pt>
    <dgm:pt modelId="{4E68DF14-A1F5-4A23-97A5-2396931D6CC8}" type="pres">
      <dgm:prSet presAssocID="{80B893FC-CC25-478F-AFD9-19957186CD64}" presName="hierChild3" presStyleCnt="0"/>
      <dgm:spPr/>
    </dgm:pt>
  </dgm:ptLst>
  <dgm:cxnLst>
    <dgm:cxn modelId="{D4B85D74-08D9-482C-AE90-B5B5B5C18637}" srcId="{80B893FC-CC25-478F-AFD9-19957186CD64}" destId="{0EC67B70-9819-46D3-8AE7-5770D287849F}" srcOrd="0" destOrd="0" parTransId="{21A8748C-AD7E-4087-9E81-0D36461EBD49}" sibTransId="{AB1C77E7-C709-4829-A3B6-B6E84BF5BF29}"/>
    <dgm:cxn modelId="{5574BBD4-0431-4977-9689-7A182DF321C8}" type="presOf" srcId="{73018E99-E795-49E1-9023-3DE2ECC1EE14}" destId="{014EB68A-FB29-45F9-AC09-3F808EEB5092}" srcOrd="0" destOrd="0" presId="urn:microsoft.com/office/officeart/2005/8/layout/orgChart1"/>
    <dgm:cxn modelId="{8761A831-7120-40B4-AEB0-5B36704CA101}" srcId="{80B893FC-CC25-478F-AFD9-19957186CD64}" destId="{7EE9C103-91CD-4CC0-8B55-B5B3A1068EDC}" srcOrd="1" destOrd="0" parTransId="{16EA4BB1-4663-425E-9941-5731D3FB17F5}" sibTransId="{41D40DBB-C616-4B5F-ADCE-40E3BE9D1FBB}"/>
    <dgm:cxn modelId="{29634D63-7FB6-4917-A5DA-FA72945AB57B}" srcId="{46722E93-363E-40FA-9349-A6BB4478144E}" destId="{80B893FC-CC25-478F-AFD9-19957186CD64}" srcOrd="0" destOrd="0" parTransId="{5A85F111-E651-4879-B3FA-A83F74880E13}" sibTransId="{1ABCBEF3-9D47-42C2-9E6D-14B4ACF4C591}"/>
    <dgm:cxn modelId="{CDAC68A6-29B5-4CFC-AB04-4F4DA5D779F8}" type="presOf" srcId="{44C646F7-4E27-4ED8-95DD-5991B1E4BA04}" destId="{B86FA34E-2E41-4F86-8912-3DBA99A7BA72}" srcOrd="1" destOrd="0" presId="urn:microsoft.com/office/officeart/2005/8/layout/orgChart1"/>
    <dgm:cxn modelId="{39DBDAC1-5906-48AA-BB55-A75703D3B4FC}" srcId="{80B893FC-CC25-478F-AFD9-19957186CD64}" destId="{1EFCDD87-745A-4AB2-87C0-FF942AAF8769}" srcOrd="4" destOrd="0" parTransId="{DEAF7C8A-FFC9-4E99-A23B-2D98B9E9F0B2}" sibTransId="{E655B3FC-54FE-43E3-B032-2729114DE9A2}"/>
    <dgm:cxn modelId="{A520852E-3754-45F0-B30C-10F9AF0D5839}" type="presOf" srcId="{DEAF7C8A-FFC9-4E99-A23B-2D98B9E9F0B2}" destId="{2B8ADB55-6D06-434D-A5AC-6AAD32D4A221}" srcOrd="0" destOrd="0" presId="urn:microsoft.com/office/officeart/2005/8/layout/orgChart1"/>
    <dgm:cxn modelId="{87FED5F9-0CC5-400E-86C6-F7851D3A7D8D}" type="presOf" srcId="{44C646F7-4E27-4ED8-95DD-5991B1E4BA04}" destId="{37D7CE37-4287-4184-A480-E8D54A9D08E4}" srcOrd="0" destOrd="0" presId="urn:microsoft.com/office/officeart/2005/8/layout/orgChart1"/>
    <dgm:cxn modelId="{D6CFBDD1-D228-4348-B194-2BD17E3BA411}" type="presOf" srcId="{73018E99-E795-49E1-9023-3DE2ECC1EE14}" destId="{67B83991-E235-4011-B9C7-14246D09403B}" srcOrd="1" destOrd="0" presId="urn:microsoft.com/office/officeart/2005/8/layout/orgChart1"/>
    <dgm:cxn modelId="{F2906869-2561-46C9-BBC9-8402637FAA57}" type="presOf" srcId="{16EA4BB1-4663-425E-9941-5731D3FB17F5}" destId="{D38406DA-AC13-4F11-9A06-CD3A664E6B57}" srcOrd="0" destOrd="0" presId="urn:microsoft.com/office/officeart/2005/8/layout/orgChart1"/>
    <dgm:cxn modelId="{641410F0-4E21-431A-9F5F-9A79C2855625}" type="presOf" srcId="{80B893FC-CC25-478F-AFD9-19957186CD64}" destId="{79D43B63-578F-482A-B86E-079F605A90E0}" srcOrd="1" destOrd="0" presId="urn:microsoft.com/office/officeart/2005/8/layout/orgChart1"/>
    <dgm:cxn modelId="{2CEC77DF-F67A-4DC3-9E2D-BC0534B39087}" type="presOf" srcId="{EBE0B6AE-F0B5-425D-AEC0-C7EC0497DCA5}" destId="{C22A6D2F-AA95-40B2-9EBE-D0F6E9CDB424}" srcOrd="1" destOrd="0" presId="urn:microsoft.com/office/officeart/2005/8/layout/orgChart1"/>
    <dgm:cxn modelId="{ED15AFA6-823F-49AA-8C2A-ED58B2E981E7}" srcId="{80B893FC-CC25-478F-AFD9-19957186CD64}" destId="{73018E99-E795-49E1-9023-3DE2ECC1EE14}" srcOrd="5" destOrd="0" parTransId="{32B7E231-23AF-4CB8-A74E-E8220D4D49CC}" sibTransId="{CD61334A-11E9-4556-B811-AC6B5B67F30A}"/>
    <dgm:cxn modelId="{A659250E-313C-41EC-BED3-EAEAB148C780}" type="presOf" srcId="{AB98B206-3422-451C-8404-2ED56435D367}" destId="{6A2B6A5F-9A9A-47F2-A6BF-1481CA7EE044}" srcOrd="0" destOrd="0" presId="urn:microsoft.com/office/officeart/2005/8/layout/orgChart1"/>
    <dgm:cxn modelId="{C777FF29-885C-418C-B768-A40670401987}" type="presOf" srcId="{32B7E231-23AF-4CB8-A74E-E8220D4D49CC}" destId="{0AE3B770-1AF5-4F5E-8E09-56F024DB464E}" srcOrd="0" destOrd="0" presId="urn:microsoft.com/office/officeart/2005/8/layout/orgChart1"/>
    <dgm:cxn modelId="{DE575FFE-A6DF-4FC4-AA5A-717790894F3F}" srcId="{80B893FC-CC25-478F-AFD9-19957186CD64}" destId="{EBE0B6AE-F0B5-425D-AEC0-C7EC0497DCA5}" srcOrd="3" destOrd="0" parTransId="{4D7FEED2-A458-4C0C-9B94-053C7E38CA75}" sibTransId="{3B991802-9478-4CF3-9DB1-408912388499}"/>
    <dgm:cxn modelId="{E11F9896-0C7E-45F8-8BC2-377C572EA8AC}" type="presOf" srcId="{1EFCDD87-745A-4AB2-87C0-FF942AAF8769}" destId="{E3EA73B1-B08D-4585-A1F7-8178AECA6281}" srcOrd="1" destOrd="0" presId="urn:microsoft.com/office/officeart/2005/8/layout/orgChart1"/>
    <dgm:cxn modelId="{EF911EBA-08A2-42C9-ABFF-43FF5867E735}" type="presOf" srcId="{1EFCDD87-745A-4AB2-87C0-FF942AAF8769}" destId="{2321DF73-5F4A-4CE7-BB22-89A209ECD0C0}" srcOrd="0" destOrd="0" presId="urn:microsoft.com/office/officeart/2005/8/layout/orgChart1"/>
    <dgm:cxn modelId="{02D6FE6E-44D1-4B97-90CE-40E4A9180EDD}" type="presOf" srcId="{4D7FEED2-A458-4C0C-9B94-053C7E38CA75}" destId="{21E86CB8-50E2-43DA-991D-3ACA5ADEC137}" srcOrd="0" destOrd="0" presId="urn:microsoft.com/office/officeart/2005/8/layout/orgChart1"/>
    <dgm:cxn modelId="{B87B7D97-81A4-42F7-9673-2FB0455857D6}" type="presOf" srcId="{46722E93-363E-40FA-9349-A6BB4478144E}" destId="{0C1E08A4-25EA-4989-A57E-62554D4B34B8}" srcOrd="0" destOrd="0" presId="urn:microsoft.com/office/officeart/2005/8/layout/orgChart1"/>
    <dgm:cxn modelId="{804A6938-48B4-41AA-977F-6360F75C8ABA}" type="presOf" srcId="{0EC67B70-9819-46D3-8AE7-5770D287849F}" destId="{6C0137CA-AA22-4895-9ACD-22904E999537}" srcOrd="0" destOrd="0" presId="urn:microsoft.com/office/officeart/2005/8/layout/orgChart1"/>
    <dgm:cxn modelId="{62A84AFC-4DEF-4546-8368-BCF6E4648E93}" type="presOf" srcId="{EBE0B6AE-F0B5-425D-AEC0-C7EC0497DCA5}" destId="{5554311E-B4FB-408F-8E85-04D45C80C44D}" srcOrd="0" destOrd="0" presId="urn:microsoft.com/office/officeart/2005/8/layout/orgChart1"/>
    <dgm:cxn modelId="{8C8EFA8B-B92D-44F8-B643-EA4775EE3FDF}" type="presOf" srcId="{7EE9C103-91CD-4CC0-8B55-B5B3A1068EDC}" destId="{521D5DF9-85C2-414D-871C-DDB46E094AB9}" srcOrd="0" destOrd="0" presId="urn:microsoft.com/office/officeart/2005/8/layout/orgChart1"/>
    <dgm:cxn modelId="{3A65BEBC-8F4E-4E74-9A1C-89CC213F1BF0}" type="presOf" srcId="{7EE9C103-91CD-4CC0-8B55-B5B3A1068EDC}" destId="{E81D01D7-86E7-486A-B533-91AB8A26F2A0}" srcOrd="1" destOrd="0" presId="urn:microsoft.com/office/officeart/2005/8/layout/orgChart1"/>
    <dgm:cxn modelId="{C9A6FED0-6BA8-4FA6-9E09-644721760F7C}" type="presOf" srcId="{80B893FC-CC25-478F-AFD9-19957186CD64}" destId="{9AA7C144-7B89-437A-930A-B42156FAC18E}" srcOrd="0" destOrd="0" presId="urn:microsoft.com/office/officeart/2005/8/layout/orgChart1"/>
    <dgm:cxn modelId="{70BCAF7B-11C3-4EAD-98CF-9284D91E745B}" srcId="{80B893FC-CC25-478F-AFD9-19957186CD64}" destId="{44C646F7-4E27-4ED8-95DD-5991B1E4BA04}" srcOrd="2" destOrd="0" parTransId="{AB98B206-3422-451C-8404-2ED56435D367}" sibTransId="{81634B7C-00D8-4671-A792-DA854C59C6C0}"/>
    <dgm:cxn modelId="{507E90F4-9CA6-42AC-8A6F-BC6F7D8F524C}" type="presOf" srcId="{21A8748C-AD7E-4087-9E81-0D36461EBD49}" destId="{715E2BEE-7201-4891-9AB0-B7576254C3D7}" srcOrd="0" destOrd="0" presId="urn:microsoft.com/office/officeart/2005/8/layout/orgChart1"/>
    <dgm:cxn modelId="{27428530-FF7F-4982-BD09-236FC7C83E71}" type="presOf" srcId="{0EC67B70-9819-46D3-8AE7-5770D287849F}" destId="{FFEA0C3B-BAF7-45BB-97A2-B7211F9D74DA}" srcOrd="1" destOrd="0" presId="urn:microsoft.com/office/officeart/2005/8/layout/orgChart1"/>
    <dgm:cxn modelId="{F325D16D-8BE3-4BB3-87E0-4A9E9183FBEE}" type="presParOf" srcId="{0C1E08A4-25EA-4989-A57E-62554D4B34B8}" destId="{AE6086EF-A39C-49A0-AFDE-4305DADE2CCA}" srcOrd="0" destOrd="0" presId="urn:microsoft.com/office/officeart/2005/8/layout/orgChart1"/>
    <dgm:cxn modelId="{A89F6D7C-C205-4C02-BD88-0F79FBBA147F}" type="presParOf" srcId="{AE6086EF-A39C-49A0-AFDE-4305DADE2CCA}" destId="{80BC4A1B-F567-4F3E-8160-47C068D592F2}" srcOrd="0" destOrd="0" presId="urn:microsoft.com/office/officeart/2005/8/layout/orgChart1"/>
    <dgm:cxn modelId="{D3E17C04-0F03-4651-828E-487A87E920B4}" type="presParOf" srcId="{80BC4A1B-F567-4F3E-8160-47C068D592F2}" destId="{9AA7C144-7B89-437A-930A-B42156FAC18E}" srcOrd="0" destOrd="0" presId="urn:microsoft.com/office/officeart/2005/8/layout/orgChart1"/>
    <dgm:cxn modelId="{7247003C-61E2-485C-BA69-01B0FECA1A41}" type="presParOf" srcId="{80BC4A1B-F567-4F3E-8160-47C068D592F2}" destId="{79D43B63-578F-482A-B86E-079F605A90E0}" srcOrd="1" destOrd="0" presId="urn:microsoft.com/office/officeart/2005/8/layout/orgChart1"/>
    <dgm:cxn modelId="{32D0CB96-D576-4FDE-91B7-9ABCBD807958}" type="presParOf" srcId="{AE6086EF-A39C-49A0-AFDE-4305DADE2CCA}" destId="{DED8A7D3-A5F0-41FE-BFFA-1C56F1737B5C}" srcOrd="1" destOrd="0" presId="urn:microsoft.com/office/officeart/2005/8/layout/orgChart1"/>
    <dgm:cxn modelId="{A9802832-4CF7-4BEC-8903-06A91BADCB38}" type="presParOf" srcId="{DED8A7D3-A5F0-41FE-BFFA-1C56F1737B5C}" destId="{715E2BEE-7201-4891-9AB0-B7576254C3D7}" srcOrd="0" destOrd="0" presId="urn:microsoft.com/office/officeart/2005/8/layout/orgChart1"/>
    <dgm:cxn modelId="{775C6927-E5F3-46C8-9934-7F91E875AE0D}" type="presParOf" srcId="{DED8A7D3-A5F0-41FE-BFFA-1C56F1737B5C}" destId="{00BDCDED-5B74-4515-8527-95C798880F14}" srcOrd="1" destOrd="0" presId="urn:microsoft.com/office/officeart/2005/8/layout/orgChart1"/>
    <dgm:cxn modelId="{819EEDA3-5696-47E7-A23D-C2989C49BBA0}" type="presParOf" srcId="{00BDCDED-5B74-4515-8527-95C798880F14}" destId="{A3454E50-FB9F-438D-ADA0-C3A80798785A}" srcOrd="0" destOrd="0" presId="urn:microsoft.com/office/officeart/2005/8/layout/orgChart1"/>
    <dgm:cxn modelId="{A2268806-FAFC-473F-9259-6A307A4DA11D}" type="presParOf" srcId="{A3454E50-FB9F-438D-ADA0-C3A80798785A}" destId="{6C0137CA-AA22-4895-9ACD-22904E999537}" srcOrd="0" destOrd="0" presId="urn:microsoft.com/office/officeart/2005/8/layout/orgChart1"/>
    <dgm:cxn modelId="{B3003386-2EA4-4A0A-896A-609476A2A10D}" type="presParOf" srcId="{A3454E50-FB9F-438D-ADA0-C3A80798785A}" destId="{FFEA0C3B-BAF7-45BB-97A2-B7211F9D74DA}" srcOrd="1" destOrd="0" presId="urn:microsoft.com/office/officeart/2005/8/layout/orgChart1"/>
    <dgm:cxn modelId="{5DE1580D-4303-4EB0-9F64-22591BDC7BB4}" type="presParOf" srcId="{00BDCDED-5B74-4515-8527-95C798880F14}" destId="{219B07CA-D0D6-4A91-BDBC-5594AD892DCD}" srcOrd="1" destOrd="0" presId="urn:microsoft.com/office/officeart/2005/8/layout/orgChart1"/>
    <dgm:cxn modelId="{A9EF080F-AA13-45F2-9C60-ADB31CF02C04}" type="presParOf" srcId="{00BDCDED-5B74-4515-8527-95C798880F14}" destId="{40A2D973-DF63-4373-AA86-BE178C4D3F9C}" srcOrd="2" destOrd="0" presId="urn:microsoft.com/office/officeart/2005/8/layout/orgChart1"/>
    <dgm:cxn modelId="{4AEB64C9-C6A2-4D34-B87D-45927B3C6291}" type="presParOf" srcId="{DED8A7D3-A5F0-41FE-BFFA-1C56F1737B5C}" destId="{D38406DA-AC13-4F11-9A06-CD3A664E6B57}" srcOrd="2" destOrd="0" presId="urn:microsoft.com/office/officeart/2005/8/layout/orgChart1"/>
    <dgm:cxn modelId="{498D85C5-54EC-4961-8DD4-5E82E685B98D}" type="presParOf" srcId="{DED8A7D3-A5F0-41FE-BFFA-1C56F1737B5C}" destId="{97A50FDE-9F9C-4581-B023-B2EB7C2BCB01}" srcOrd="3" destOrd="0" presId="urn:microsoft.com/office/officeart/2005/8/layout/orgChart1"/>
    <dgm:cxn modelId="{1687BFE2-7442-48F7-8E07-670E72547CF8}" type="presParOf" srcId="{97A50FDE-9F9C-4581-B023-B2EB7C2BCB01}" destId="{73F31BB2-8D02-47ED-A1D8-975AB79158D9}" srcOrd="0" destOrd="0" presId="urn:microsoft.com/office/officeart/2005/8/layout/orgChart1"/>
    <dgm:cxn modelId="{2B040163-3828-4889-A024-158AC7BE83E1}" type="presParOf" srcId="{73F31BB2-8D02-47ED-A1D8-975AB79158D9}" destId="{521D5DF9-85C2-414D-871C-DDB46E094AB9}" srcOrd="0" destOrd="0" presId="urn:microsoft.com/office/officeart/2005/8/layout/orgChart1"/>
    <dgm:cxn modelId="{71BFD75B-783A-4894-B8F9-DF0396B172EF}" type="presParOf" srcId="{73F31BB2-8D02-47ED-A1D8-975AB79158D9}" destId="{E81D01D7-86E7-486A-B533-91AB8A26F2A0}" srcOrd="1" destOrd="0" presId="urn:microsoft.com/office/officeart/2005/8/layout/orgChart1"/>
    <dgm:cxn modelId="{435DB786-9F64-4806-B44F-68BA9A9B7A4E}" type="presParOf" srcId="{97A50FDE-9F9C-4581-B023-B2EB7C2BCB01}" destId="{BB0972F0-5517-40B2-AF56-7AE779DAB463}" srcOrd="1" destOrd="0" presId="urn:microsoft.com/office/officeart/2005/8/layout/orgChart1"/>
    <dgm:cxn modelId="{1E5BC09D-A67D-4D97-8C4A-F48DD06D9C10}" type="presParOf" srcId="{97A50FDE-9F9C-4581-B023-B2EB7C2BCB01}" destId="{58392CE3-7E1C-4F6E-8A46-D9528FAA0876}" srcOrd="2" destOrd="0" presId="urn:microsoft.com/office/officeart/2005/8/layout/orgChart1"/>
    <dgm:cxn modelId="{E7C9EA22-847C-46A9-9A00-4D4D27E168A8}" type="presParOf" srcId="{DED8A7D3-A5F0-41FE-BFFA-1C56F1737B5C}" destId="{6A2B6A5F-9A9A-47F2-A6BF-1481CA7EE044}" srcOrd="4" destOrd="0" presId="urn:microsoft.com/office/officeart/2005/8/layout/orgChart1"/>
    <dgm:cxn modelId="{40C0B7CA-73D0-4ECE-9521-915DCACEA27A}" type="presParOf" srcId="{DED8A7D3-A5F0-41FE-BFFA-1C56F1737B5C}" destId="{322692FC-3E5E-4CDE-8357-1C99EBE60F64}" srcOrd="5" destOrd="0" presId="urn:microsoft.com/office/officeart/2005/8/layout/orgChart1"/>
    <dgm:cxn modelId="{5B01A999-9C6E-4AF2-8154-BDE287EA3F75}" type="presParOf" srcId="{322692FC-3E5E-4CDE-8357-1C99EBE60F64}" destId="{AED9B5E5-6F4F-4BCE-9D35-6654DC41B273}" srcOrd="0" destOrd="0" presId="urn:microsoft.com/office/officeart/2005/8/layout/orgChart1"/>
    <dgm:cxn modelId="{B080CBB8-02C0-4CD6-9ABF-04AD61BA8B15}" type="presParOf" srcId="{AED9B5E5-6F4F-4BCE-9D35-6654DC41B273}" destId="{37D7CE37-4287-4184-A480-E8D54A9D08E4}" srcOrd="0" destOrd="0" presId="urn:microsoft.com/office/officeart/2005/8/layout/orgChart1"/>
    <dgm:cxn modelId="{1F7A2994-40E3-49B4-8886-D478AF7B45B8}" type="presParOf" srcId="{AED9B5E5-6F4F-4BCE-9D35-6654DC41B273}" destId="{B86FA34E-2E41-4F86-8912-3DBA99A7BA72}" srcOrd="1" destOrd="0" presId="urn:microsoft.com/office/officeart/2005/8/layout/orgChart1"/>
    <dgm:cxn modelId="{521263DA-D41A-4364-B09C-8CF91B36234F}" type="presParOf" srcId="{322692FC-3E5E-4CDE-8357-1C99EBE60F64}" destId="{042FED18-45C0-42E1-92D4-74FADC6D1157}" srcOrd="1" destOrd="0" presId="urn:microsoft.com/office/officeart/2005/8/layout/orgChart1"/>
    <dgm:cxn modelId="{70B65D60-CDF0-4E16-8B2D-01B463063858}" type="presParOf" srcId="{322692FC-3E5E-4CDE-8357-1C99EBE60F64}" destId="{D62AB85B-D60B-4A41-BD54-C55359F078F2}" srcOrd="2" destOrd="0" presId="urn:microsoft.com/office/officeart/2005/8/layout/orgChart1"/>
    <dgm:cxn modelId="{816223E4-CBCC-437F-A47A-D68C096869B3}" type="presParOf" srcId="{DED8A7D3-A5F0-41FE-BFFA-1C56F1737B5C}" destId="{21E86CB8-50E2-43DA-991D-3ACA5ADEC137}" srcOrd="6" destOrd="0" presId="urn:microsoft.com/office/officeart/2005/8/layout/orgChart1"/>
    <dgm:cxn modelId="{280BB8DF-6719-4770-90F9-F4EACE3550C5}" type="presParOf" srcId="{DED8A7D3-A5F0-41FE-BFFA-1C56F1737B5C}" destId="{51B7D187-EBFD-4DEF-A038-022317F22B67}" srcOrd="7" destOrd="0" presId="urn:microsoft.com/office/officeart/2005/8/layout/orgChart1"/>
    <dgm:cxn modelId="{B7855872-D96C-48BF-8575-22DE74439F2A}" type="presParOf" srcId="{51B7D187-EBFD-4DEF-A038-022317F22B67}" destId="{51CFDB47-21F1-48D3-B731-CD254E1E843A}" srcOrd="0" destOrd="0" presId="urn:microsoft.com/office/officeart/2005/8/layout/orgChart1"/>
    <dgm:cxn modelId="{F0427708-28EF-4C43-B603-52405B7FA3C2}" type="presParOf" srcId="{51CFDB47-21F1-48D3-B731-CD254E1E843A}" destId="{5554311E-B4FB-408F-8E85-04D45C80C44D}" srcOrd="0" destOrd="0" presId="urn:microsoft.com/office/officeart/2005/8/layout/orgChart1"/>
    <dgm:cxn modelId="{E83E11D9-A020-4D57-815D-C5D4A7567BAD}" type="presParOf" srcId="{51CFDB47-21F1-48D3-B731-CD254E1E843A}" destId="{C22A6D2F-AA95-40B2-9EBE-D0F6E9CDB424}" srcOrd="1" destOrd="0" presId="urn:microsoft.com/office/officeart/2005/8/layout/orgChart1"/>
    <dgm:cxn modelId="{B15AC621-1AD6-4C07-A0D8-DB2630C51F95}" type="presParOf" srcId="{51B7D187-EBFD-4DEF-A038-022317F22B67}" destId="{95300FAD-E3AC-44EA-B1FE-B614B59E7600}" srcOrd="1" destOrd="0" presId="urn:microsoft.com/office/officeart/2005/8/layout/orgChart1"/>
    <dgm:cxn modelId="{EC95C0B5-5984-437C-8CE8-512D9D53AF13}" type="presParOf" srcId="{51B7D187-EBFD-4DEF-A038-022317F22B67}" destId="{2960C4E0-3618-47FF-A076-7014FFFFDF86}" srcOrd="2" destOrd="0" presId="urn:microsoft.com/office/officeart/2005/8/layout/orgChart1"/>
    <dgm:cxn modelId="{B294CED4-0D3A-49D9-8A89-00BFA542711B}" type="presParOf" srcId="{DED8A7D3-A5F0-41FE-BFFA-1C56F1737B5C}" destId="{2B8ADB55-6D06-434D-A5AC-6AAD32D4A221}" srcOrd="8" destOrd="0" presId="urn:microsoft.com/office/officeart/2005/8/layout/orgChart1"/>
    <dgm:cxn modelId="{D24C514B-B902-44FA-860B-F4D2F67490BC}" type="presParOf" srcId="{DED8A7D3-A5F0-41FE-BFFA-1C56F1737B5C}" destId="{7CAF3376-DD81-4B68-BDA8-A476921C4E5B}" srcOrd="9" destOrd="0" presId="urn:microsoft.com/office/officeart/2005/8/layout/orgChart1"/>
    <dgm:cxn modelId="{5EB35C8D-6E67-4C41-8AC8-0A5CFAA0AB29}" type="presParOf" srcId="{7CAF3376-DD81-4B68-BDA8-A476921C4E5B}" destId="{0D336507-29D3-47B1-B286-8764405F22DA}" srcOrd="0" destOrd="0" presId="urn:microsoft.com/office/officeart/2005/8/layout/orgChart1"/>
    <dgm:cxn modelId="{DFB919B1-1196-4807-94C0-95B574391730}" type="presParOf" srcId="{0D336507-29D3-47B1-B286-8764405F22DA}" destId="{2321DF73-5F4A-4CE7-BB22-89A209ECD0C0}" srcOrd="0" destOrd="0" presId="urn:microsoft.com/office/officeart/2005/8/layout/orgChart1"/>
    <dgm:cxn modelId="{9CB1A8B8-3AF3-42CC-8F48-78BEFFE5DEEE}" type="presParOf" srcId="{0D336507-29D3-47B1-B286-8764405F22DA}" destId="{E3EA73B1-B08D-4585-A1F7-8178AECA6281}" srcOrd="1" destOrd="0" presId="urn:microsoft.com/office/officeart/2005/8/layout/orgChart1"/>
    <dgm:cxn modelId="{4E168D45-916A-49CC-BDC6-4AF70CF38373}" type="presParOf" srcId="{7CAF3376-DD81-4B68-BDA8-A476921C4E5B}" destId="{FA6ACA6A-C330-4771-84DB-7CD42D25D221}" srcOrd="1" destOrd="0" presId="urn:microsoft.com/office/officeart/2005/8/layout/orgChart1"/>
    <dgm:cxn modelId="{32A378FE-FB22-4FFB-9CFB-3CA1E813E238}" type="presParOf" srcId="{7CAF3376-DD81-4B68-BDA8-A476921C4E5B}" destId="{06B42E9F-2C27-4293-81D0-2F438DFBA6F0}" srcOrd="2" destOrd="0" presId="urn:microsoft.com/office/officeart/2005/8/layout/orgChart1"/>
    <dgm:cxn modelId="{A5B917C2-F43C-47FC-9371-26835D37DAA1}" type="presParOf" srcId="{DED8A7D3-A5F0-41FE-BFFA-1C56F1737B5C}" destId="{0AE3B770-1AF5-4F5E-8E09-56F024DB464E}" srcOrd="10" destOrd="0" presId="urn:microsoft.com/office/officeart/2005/8/layout/orgChart1"/>
    <dgm:cxn modelId="{5D557FB1-ABE3-46FC-A6A7-EA967B33A3CD}" type="presParOf" srcId="{DED8A7D3-A5F0-41FE-BFFA-1C56F1737B5C}" destId="{1EBECF0E-53A2-4988-9248-6CE8F4610E6D}" srcOrd="11" destOrd="0" presId="urn:microsoft.com/office/officeart/2005/8/layout/orgChart1"/>
    <dgm:cxn modelId="{EFFA3D42-118C-4D9B-9873-E580346BECF3}" type="presParOf" srcId="{1EBECF0E-53A2-4988-9248-6CE8F4610E6D}" destId="{481DEF9D-996B-45C4-8517-A6A2AF494D90}" srcOrd="0" destOrd="0" presId="urn:microsoft.com/office/officeart/2005/8/layout/orgChart1"/>
    <dgm:cxn modelId="{C3D31BAA-F791-4E6B-BF27-B5B60A2D71C9}" type="presParOf" srcId="{481DEF9D-996B-45C4-8517-A6A2AF494D90}" destId="{014EB68A-FB29-45F9-AC09-3F808EEB5092}" srcOrd="0" destOrd="0" presId="urn:microsoft.com/office/officeart/2005/8/layout/orgChart1"/>
    <dgm:cxn modelId="{3456AAC4-19EB-49C7-AC23-A30D420E1426}" type="presParOf" srcId="{481DEF9D-996B-45C4-8517-A6A2AF494D90}" destId="{67B83991-E235-4011-B9C7-14246D09403B}" srcOrd="1" destOrd="0" presId="urn:microsoft.com/office/officeart/2005/8/layout/orgChart1"/>
    <dgm:cxn modelId="{8C0A829F-6EAF-4F6E-8D85-A43916A7A30F}" type="presParOf" srcId="{1EBECF0E-53A2-4988-9248-6CE8F4610E6D}" destId="{88809D8B-819C-4B8D-BB7F-CAE16588088E}" srcOrd="1" destOrd="0" presId="urn:microsoft.com/office/officeart/2005/8/layout/orgChart1"/>
    <dgm:cxn modelId="{E9F272A5-19C4-41BC-8A93-5021D1B96964}" type="presParOf" srcId="{1EBECF0E-53A2-4988-9248-6CE8F4610E6D}" destId="{B52271E7-D6E4-4ECD-AE5B-57B31AD8AEB5}" srcOrd="2" destOrd="0" presId="urn:microsoft.com/office/officeart/2005/8/layout/orgChart1"/>
    <dgm:cxn modelId="{F77A193D-9049-46E2-81C1-EC45581EB531}" type="presParOf" srcId="{AE6086EF-A39C-49A0-AFDE-4305DADE2CCA}" destId="{4E68DF14-A1F5-4A23-97A5-2396931D6C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722E93-363E-40FA-9349-A6BB4478144E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96A07CB-B855-4509-B456-99809640B053}">
      <dgm:prSet phldrT="[文字]" custT="1"/>
      <dgm:spPr/>
      <dgm:t>
        <a:bodyPr/>
        <a:lstStyle/>
        <a:p>
          <a:r>
            <a:rPr lang="zh-TW" altLang="en-US" sz="900" b="0" smtClean="0">
              <a:latin typeface="華康儷黑 Std W5" pitchFamily="34" charset="-120"/>
              <a:ea typeface="華康儷黑 Std W5" pitchFamily="34" charset="-120"/>
            </a:rPr>
            <a:t>向度一</a:t>
          </a:r>
          <a:r>
            <a:rPr lang="en-US" altLang="zh-TW" sz="900" b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900" b="0" smtClean="0">
              <a:latin typeface="華康儷黑 Std W5" pitchFamily="34" charset="-120"/>
              <a:ea typeface="華康儷黑 Std W5" pitchFamily="34" charset="-120"/>
            </a:rPr>
            <a:t>藝術與美學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FDEE2C0E-40C4-4151-BB4A-E199701452AB}" type="parTrans" cxnId="{A5A347AD-D7CB-4ACB-A2CC-D8AEB6113E31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92CA31BF-D102-4AD0-9314-F8F66EEAAE4F}" type="sibTrans" cxnId="{A5A347AD-D7CB-4ACB-A2CC-D8AEB6113E31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1BF8F721-E0D9-4ADB-B154-495982BD847A}">
      <dgm:prSet phldrT="[文字]" custT="1"/>
      <dgm:spPr/>
      <dgm:t>
        <a:bodyPr/>
        <a:lstStyle/>
        <a:p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向度五</a:t>
          </a:r>
          <a:r>
            <a:rPr lang="en-US" altLang="zh-TW" sz="900" b="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經濟與國際脈動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94485C7E-7F7A-4F7D-9F26-03700F7E08EB}" type="parTrans" cxnId="{E9C433FC-3817-4827-8B50-085F29FF177E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C15FB0E0-1499-477A-B5E3-462B867F8D0D}" type="sibTrans" cxnId="{E9C433FC-3817-4827-8B50-085F29FF177E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5AD9BAD7-54C8-4FF3-8BB8-7126D7C42E70}">
      <dgm:prSet phldrT="[文字]" custT="1"/>
      <dgm:spPr/>
      <dgm:t>
        <a:bodyPr/>
        <a:lstStyle/>
        <a:p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向度六</a:t>
          </a:r>
          <a:r>
            <a:rPr lang="en-US" altLang="zh-TW" sz="900" b="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自然科學與技術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6B8B121B-DD5E-48A3-82BC-728DEA1C6106}" type="parTrans" cxnId="{32B89E7F-A054-48EA-BCB0-2CBDA0AD32AE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6017CD3C-9C8F-438E-AE4F-704F8B857B8B}" type="sibTrans" cxnId="{32B89E7F-A054-48EA-BCB0-2CBDA0AD32AE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8959B768-6C98-4F42-A9BC-93FD8C02B498}">
      <dgm:prSet custT="1"/>
      <dgm:spPr/>
      <dgm:t>
        <a:bodyPr/>
        <a:lstStyle/>
        <a:p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博雅通識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02C00C46-B3A8-471A-A0C5-81383B5262B3}" type="parTrans" cxnId="{65255928-84E2-40E6-A6BB-C0FA9FBE18F1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40794636-A38E-4185-B9BB-E74149D17C2D}" type="sibTrans" cxnId="{65255928-84E2-40E6-A6BB-C0FA9FBE18F1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C3FB0E72-90D9-4560-B426-D6A0C20A6496}">
      <dgm:prSet custT="1"/>
      <dgm:spPr/>
      <dgm:t>
        <a:bodyPr/>
        <a:lstStyle/>
        <a:p>
          <a:r>
            <a:rPr lang="zh-TW" altLang="en-US" sz="900" b="0" smtClean="0">
              <a:latin typeface="華康儷黑 Std W5" pitchFamily="34" charset="-120"/>
              <a:ea typeface="華康儷黑 Std W5" pitchFamily="34" charset="-120"/>
            </a:rPr>
            <a:t>向度三</a:t>
          </a:r>
          <a:r>
            <a:rPr lang="en-US" altLang="zh-TW" sz="900" b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900" b="0" smtClean="0">
              <a:latin typeface="華康儷黑 Std W5" pitchFamily="34" charset="-120"/>
              <a:ea typeface="華康儷黑 Std W5" pitchFamily="34" charset="-120"/>
            </a:rPr>
            <a:t>人文思維與生命探索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ACFEDEAF-B51C-4746-8E00-586CC9114A1D}" type="parTrans" cxnId="{70E81D2F-38F8-4013-85B6-7CEBC4CFA95B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E77FD664-8687-4811-B04B-63450D0BFE92}" type="sibTrans" cxnId="{70E81D2F-38F8-4013-85B6-7CEBC4CFA95B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1F156F2D-9604-4425-963C-0FF4EEBBB47B}">
      <dgm:prSet custT="1"/>
      <dgm:spPr/>
      <dgm:t>
        <a:bodyPr/>
        <a:lstStyle/>
        <a:p>
          <a:r>
            <a:rPr lang="zh-TW" altLang="en-US" sz="900" b="0" smtClean="0">
              <a:latin typeface="華康儷黑 Std W5" pitchFamily="34" charset="-120"/>
              <a:ea typeface="華康儷黑 Std W5" pitchFamily="34" charset="-120"/>
            </a:rPr>
            <a:t>向度四</a:t>
          </a:r>
          <a:r>
            <a:rPr lang="en-US" altLang="zh-TW" sz="900" b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zh-TW" sz="900" b="0" smtClean="0">
              <a:latin typeface="華康儷黑 Std W5" pitchFamily="34" charset="-120"/>
              <a:ea typeface="華康儷黑 Std W5" pitchFamily="34" charset="-120"/>
            </a:rPr>
            <a:t>公民與社會參與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BA454D82-6313-4EA2-83C4-7FD314517DC1}" type="parTrans" cxnId="{B4299C85-6040-4EE8-8221-77787112A24B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7F94645B-EF7A-4FBC-BB32-60BE42B9C060}" type="sibTrans" cxnId="{B4299C85-6040-4EE8-8221-77787112A24B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4D472AA2-4A5D-45B8-8646-492FE98BB6BC}">
      <dgm:prSet phldrT="[文字]" custT="1"/>
      <dgm:spPr/>
      <dgm:t>
        <a:bodyPr/>
        <a:lstStyle/>
        <a:p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向度二</a:t>
          </a:r>
          <a:r>
            <a:rPr lang="en-US" altLang="zh-TW" sz="900" b="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能源、環境與生態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847B9D87-E579-4B6C-8B70-E294B6C78E60}" type="parTrans" cxnId="{83E79533-F57E-4A86-8F16-0C1A0C4A2592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E6057FFD-E755-45B8-8613-895D79D15A3A}" type="sibTrans" cxnId="{83E79533-F57E-4A86-8F16-0C1A0C4A2592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36697A5A-E605-4841-8828-47C968DD4914}">
      <dgm:prSet custT="1"/>
      <dgm:spPr/>
      <dgm:t>
        <a:bodyPr/>
        <a:lstStyle/>
        <a:p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基礎概論課程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31877BB6-2467-456D-8D0F-9B606ACA441A}">
      <dgm:prSet custT="1"/>
      <dgm:spPr/>
      <dgm:t>
        <a:bodyPr/>
        <a:lstStyle/>
        <a:p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資訊能力課程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3136C88B-31FF-454A-BC35-2E30A53B5586}">
      <dgm:prSet custT="1"/>
      <dgm:spPr/>
      <dgm:t>
        <a:bodyPr/>
        <a:lstStyle/>
        <a:p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英文能力訓練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1B8140D2-9C17-4A91-BD40-52DF822B21FC}">
      <dgm:prSet custT="1"/>
      <dgm:spPr/>
      <dgm:t>
        <a:bodyPr/>
        <a:lstStyle/>
        <a:p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中國語文知識與應用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9BE1EB69-0294-4F93-8B38-D55BB22BBD35}">
      <dgm:prSet phldrT="[文字]" custT="1"/>
      <dgm:spPr/>
      <dgm:t>
        <a:bodyPr/>
        <a:lstStyle/>
        <a:p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中英文能力課程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F53A685B-5045-45BE-93A0-3EA6447F45B9}" type="sibTrans" cxnId="{D641BEEE-920F-4DCD-8266-FD0C31AABA25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8056C104-B495-456C-A12C-F844BFF9A63B}" type="parTrans" cxnId="{D641BEEE-920F-4DCD-8266-FD0C31AABA25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E36511B4-8F2A-419D-851D-6E1B3D110333}" type="sibTrans" cxnId="{6975F8C2-0AB2-4293-BB45-F67C3777FEB9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303E8598-E42A-4AF5-B6A2-1B14F53D4C92}" type="parTrans" cxnId="{6975F8C2-0AB2-4293-BB45-F67C3777FEB9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80B893FC-CC25-478F-AFD9-19957186CD64}">
      <dgm:prSet phldrT="[文字]" custT="1"/>
      <dgm:spPr/>
      <dgm:t>
        <a:bodyPr/>
        <a:lstStyle/>
        <a:p>
          <a:r>
            <a:rPr lang="zh-TW" altLang="en-US" sz="900" b="0" dirty="0" smtClean="0">
              <a:latin typeface="華康儷黑 Std W5" pitchFamily="34" charset="-120"/>
              <a:ea typeface="華康儷黑 Std W5" pitchFamily="34" charset="-120"/>
            </a:rPr>
            <a:t>基礎通識</a:t>
          </a:r>
          <a:endParaRPr lang="zh-TW" altLang="en-US" sz="900" b="0" dirty="0">
            <a:latin typeface="華康儷黑 Std W5" pitchFamily="34" charset="-120"/>
            <a:ea typeface="華康儷黑 Std W5" pitchFamily="34" charset="-120"/>
          </a:endParaRPr>
        </a:p>
      </dgm:t>
    </dgm:pt>
    <dgm:pt modelId="{1ABCBEF3-9D47-42C2-9E6D-14B4ACF4C591}" type="sibTrans" cxnId="{29634D63-7FB6-4917-A5DA-FA72945AB57B}">
      <dgm:prSet/>
      <dgm:spPr/>
      <dgm:t>
        <a:bodyPr/>
        <a:lstStyle/>
        <a:p>
          <a:endParaRPr lang="en-US" altLang="zh-TW" sz="900" b="0" dirty="0" smtClean="0">
            <a:latin typeface="華康儷黑 Std W5" pitchFamily="34" charset="-120"/>
            <a:ea typeface="華康儷黑 Std W5" pitchFamily="34" charset="-120"/>
          </a:endParaRPr>
        </a:p>
      </dgm:t>
    </dgm:pt>
    <dgm:pt modelId="{5A85F111-E651-4879-B3FA-A83F74880E13}" type="parTrans" cxnId="{29634D63-7FB6-4917-A5DA-FA72945AB57B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AAAD5A2F-B5D5-4588-81AF-8B21E658E122}" type="sibTrans" cxnId="{62EB8BA5-3588-4E71-BFB1-73B42B042B0B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5EE982A1-287B-46D8-9F12-BB92EABD78B1}" type="parTrans" cxnId="{62EB8BA5-3588-4E71-BFB1-73B42B042B0B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B609C994-356A-4783-8F2E-490D2F0FA71E}" type="sibTrans" cxnId="{34939D31-2A1A-4EA1-80BC-3B1D093BF75A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DDA54328-C6BD-46B5-BE5F-69FBD3518616}" type="parTrans" cxnId="{34939D31-2A1A-4EA1-80BC-3B1D093BF75A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B7EB0F10-E1D2-42D9-B6D5-B804EB4C8C4C}" type="sibTrans" cxnId="{27A5E188-6E86-4193-95F9-9B02EB538071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A473060E-1FA2-4596-A4B0-C3E418012946}" type="parTrans" cxnId="{27A5E188-6E86-4193-95F9-9B02EB538071}">
      <dgm:prSet/>
      <dgm:spPr/>
      <dgm:t>
        <a:bodyPr/>
        <a:lstStyle/>
        <a:p>
          <a:endParaRPr lang="zh-TW" altLang="en-US" sz="900" b="0">
            <a:latin typeface="華康儷黑 Std W5" pitchFamily="34" charset="-120"/>
            <a:ea typeface="華康儷黑 Std W5" pitchFamily="34" charset="-120"/>
          </a:endParaRPr>
        </a:p>
      </dgm:t>
    </dgm:pt>
    <dgm:pt modelId="{0C1E08A4-25EA-4989-A57E-62554D4B34B8}" type="pres">
      <dgm:prSet presAssocID="{46722E93-363E-40FA-9349-A6BB447814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E6086EF-A39C-49A0-AFDE-4305DADE2CCA}" type="pres">
      <dgm:prSet presAssocID="{80B893FC-CC25-478F-AFD9-19957186CD64}" presName="hierRoot1" presStyleCnt="0">
        <dgm:presLayoutVars>
          <dgm:hierBranch val="init"/>
        </dgm:presLayoutVars>
      </dgm:prSet>
      <dgm:spPr/>
    </dgm:pt>
    <dgm:pt modelId="{80BC4A1B-F567-4F3E-8160-47C068D592F2}" type="pres">
      <dgm:prSet presAssocID="{80B893FC-CC25-478F-AFD9-19957186CD64}" presName="rootComposite1" presStyleCnt="0"/>
      <dgm:spPr/>
    </dgm:pt>
    <dgm:pt modelId="{9AA7C144-7B89-437A-930A-B42156FAC18E}" type="pres">
      <dgm:prSet presAssocID="{80B893FC-CC25-478F-AFD9-19957186CD64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D43B63-578F-482A-B86E-079F605A90E0}" type="pres">
      <dgm:prSet presAssocID="{80B893FC-CC25-478F-AFD9-19957186CD64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ED8A7D3-A5F0-41FE-BFFA-1C56F1737B5C}" type="pres">
      <dgm:prSet presAssocID="{80B893FC-CC25-478F-AFD9-19957186CD64}" presName="hierChild2" presStyleCnt="0"/>
      <dgm:spPr/>
    </dgm:pt>
    <dgm:pt modelId="{0BFCBF85-B2BF-49A4-BB34-57DFCF99CCE6}" type="pres">
      <dgm:prSet presAssocID="{A473060E-1FA2-4596-A4B0-C3E418012946}" presName="Name37" presStyleLbl="parChTrans1D2" presStyleIdx="0" presStyleCnt="9"/>
      <dgm:spPr/>
      <dgm:t>
        <a:bodyPr/>
        <a:lstStyle/>
        <a:p>
          <a:endParaRPr lang="zh-TW" altLang="en-US"/>
        </a:p>
      </dgm:t>
    </dgm:pt>
    <dgm:pt modelId="{035EA6A7-8B4B-4D19-979F-BD9894470980}" type="pres">
      <dgm:prSet presAssocID="{9BE1EB69-0294-4F93-8B38-D55BB22BBD35}" presName="hierRoot2" presStyleCnt="0">
        <dgm:presLayoutVars>
          <dgm:hierBranch val="init"/>
        </dgm:presLayoutVars>
      </dgm:prSet>
      <dgm:spPr/>
    </dgm:pt>
    <dgm:pt modelId="{329FBE51-9A4C-414E-B6EE-39538B2DFFA6}" type="pres">
      <dgm:prSet presAssocID="{9BE1EB69-0294-4F93-8B38-D55BB22BBD35}" presName="rootComposite" presStyleCnt="0"/>
      <dgm:spPr/>
    </dgm:pt>
    <dgm:pt modelId="{1B9A271D-92EE-4A18-BAA2-585C63858DC8}" type="pres">
      <dgm:prSet presAssocID="{9BE1EB69-0294-4F93-8B38-D55BB22BBD35}" presName="rootText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61585C-CCED-4EC4-B5A3-C9285B717A6A}" type="pres">
      <dgm:prSet presAssocID="{9BE1EB69-0294-4F93-8B38-D55BB22BBD35}" presName="rootConnector" presStyleLbl="node2" presStyleIdx="0" presStyleCnt="9"/>
      <dgm:spPr/>
      <dgm:t>
        <a:bodyPr/>
        <a:lstStyle/>
        <a:p>
          <a:endParaRPr lang="zh-TW" altLang="en-US"/>
        </a:p>
      </dgm:t>
    </dgm:pt>
    <dgm:pt modelId="{13CFB944-0170-4C6F-9535-8C90987BA47C}" type="pres">
      <dgm:prSet presAssocID="{9BE1EB69-0294-4F93-8B38-D55BB22BBD35}" presName="hierChild4" presStyleCnt="0"/>
      <dgm:spPr/>
    </dgm:pt>
    <dgm:pt modelId="{943FFA05-CB64-4F75-B867-A47BF6919B94}" type="pres">
      <dgm:prSet presAssocID="{303E8598-E42A-4AF5-B6A2-1B14F53D4C92}" presName="Name37" presStyleLbl="parChTrans1D3" presStyleIdx="0" presStyleCnt="2"/>
      <dgm:spPr/>
      <dgm:t>
        <a:bodyPr/>
        <a:lstStyle/>
        <a:p>
          <a:endParaRPr lang="zh-TW" altLang="en-US"/>
        </a:p>
      </dgm:t>
    </dgm:pt>
    <dgm:pt modelId="{D676FEE7-0B0E-45BC-9FE6-0A68C0D41B65}" type="pres">
      <dgm:prSet presAssocID="{1B8140D2-9C17-4A91-BD40-52DF822B21FC}" presName="hierRoot2" presStyleCnt="0">
        <dgm:presLayoutVars>
          <dgm:hierBranch val="init"/>
        </dgm:presLayoutVars>
      </dgm:prSet>
      <dgm:spPr/>
    </dgm:pt>
    <dgm:pt modelId="{32DD3080-75C3-4F78-95A4-3245C1D5107B}" type="pres">
      <dgm:prSet presAssocID="{1B8140D2-9C17-4A91-BD40-52DF822B21FC}" presName="rootComposite" presStyleCnt="0"/>
      <dgm:spPr/>
    </dgm:pt>
    <dgm:pt modelId="{C818C85F-DE3F-49AF-816F-3B899CDB1E28}" type="pres">
      <dgm:prSet presAssocID="{1B8140D2-9C17-4A91-BD40-52DF822B21F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E690025-EF3B-4FA3-BCE2-97A5CEF038C4}" type="pres">
      <dgm:prSet presAssocID="{1B8140D2-9C17-4A91-BD40-52DF822B21FC}" presName="rootConnector" presStyleLbl="node3" presStyleIdx="0" presStyleCnt="2"/>
      <dgm:spPr/>
      <dgm:t>
        <a:bodyPr/>
        <a:lstStyle/>
        <a:p>
          <a:endParaRPr lang="zh-TW" altLang="en-US"/>
        </a:p>
      </dgm:t>
    </dgm:pt>
    <dgm:pt modelId="{DBD5FB6A-7F85-430B-B92A-D2B18C5B6219}" type="pres">
      <dgm:prSet presAssocID="{1B8140D2-9C17-4A91-BD40-52DF822B21FC}" presName="hierChild4" presStyleCnt="0"/>
      <dgm:spPr/>
    </dgm:pt>
    <dgm:pt modelId="{35F7E60A-5401-4EBD-9D14-39B2C6F6180E}" type="pres">
      <dgm:prSet presAssocID="{1B8140D2-9C17-4A91-BD40-52DF822B21FC}" presName="hierChild5" presStyleCnt="0"/>
      <dgm:spPr/>
    </dgm:pt>
    <dgm:pt modelId="{9D07879B-889B-4823-AE32-28B7C644369E}" type="pres">
      <dgm:prSet presAssocID="{8056C104-B495-456C-A12C-F844BFF9A63B}" presName="Name37" presStyleLbl="parChTrans1D3" presStyleIdx="1" presStyleCnt="2"/>
      <dgm:spPr/>
      <dgm:t>
        <a:bodyPr/>
        <a:lstStyle/>
        <a:p>
          <a:endParaRPr lang="zh-TW" altLang="en-US"/>
        </a:p>
      </dgm:t>
    </dgm:pt>
    <dgm:pt modelId="{2C9B07DB-CA49-446E-B5D2-55A3CDD21BE2}" type="pres">
      <dgm:prSet presAssocID="{3136C88B-31FF-454A-BC35-2E30A53B5586}" presName="hierRoot2" presStyleCnt="0">
        <dgm:presLayoutVars>
          <dgm:hierBranch val="init"/>
        </dgm:presLayoutVars>
      </dgm:prSet>
      <dgm:spPr/>
    </dgm:pt>
    <dgm:pt modelId="{B051F71B-0450-4EFC-AD35-4DBE4CF4F975}" type="pres">
      <dgm:prSet presAssocID="{3136C88B-31FF-454A-BC35-2E30A53B5586}" presName="rootComposite" presStyleCnt="0"/>
      <dgm:spPr/>
    </dgm:pt>
    <dgm:pt modelId="{1F0A22B1-8C7C-4909-8611-E1913BA061B3}" type="pres">
      <dgm:prSet presAssocID="{3136C88B-31FF-454A-BC35-2E30A53B558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C5100FB-F146-4B49-B801-1AA89FD22FD0}" type="pres">
      <dgm:prSet presAssocID="{3136C88B-31FF-454A-BC35-2E30A53B5586}" presName="rootConnector" presStyleLbl="node3" presStyleIdx="1" presStyleCnt="2"/>
      <dgm:spPr/>
      <dgm:t>
        <a:bodyPr/>
        <a:lstStyle/>
        <a:p>
          <a:endParaRPr lang="zh-TW" altLang="en-US"/>
        </a:p>
      </dgm:t>
    </dgm:pt>
    <dgm:pt modelId="{7637F5B0-AEC7-41C4-BF0C-C722368C352B}" type="pres">
      <dgm:prSet presAssocID="{3136C88B-31FF-454A-BC35-2E30A53B5586}" presName="hierChild4" presStyleCnt="0"/>
      <dgm:spPr/>
    </dgm:pt>
    <dgm:pt modelId="{A6EB0D52-CFC5-4A66-920F-2998ADD5F270}" type="pres">
      <dgm:prSet presAssocID="{3136C88B-31FF-454A-BC35-2E30A53B5586}" presName="hierChild5" presStyleCnt="0"/>
      <dgm:spPr/>
    </dgm:pt>
    <dgm:pt modelId="{3C40D472-3DD7-4C6C-9149-F145401E6947}" type="pres">
      <dgm:prSet presAssocID="{9BE1EB69-0294-4F93-8B38-D55BB22BBD35}" presName="hierChild5" presStyleCnt="0"/>
      <dgm:spPr/>
    </dgm:pt>
    <dgm:pt modelId="{0603F4FF-D1B2-49BB-9700-55C6493F7BDC}" type="pres">
      <dgm:prSet presAssocID="{DDA54328-C6BD-46B5-BE5F-69FBD3518616}" presName="Name37" presStyleLbl="parChTrans1D2" presStyleIdx="1" presStyleCnt="9"/>
      <dgm:spPr/>
      <dgm:t>
        <a:bodyPr/>
        <a:lstStyle/>
        <a:p>
          <a:endParaRPr lang="zh-TW" altLang="en-US"/>
        </a:p>
      </dgm:t>
    </dgm:pt>
    <dgm:pt modelId="{991DC5A4-A49F-4A87-9229-9C10D0CEDBF1}" type="pres">
      <dgm:prSet presAssocID="{31877BB6-2467-456D-8D0F-9B606ACA441A}" presName="hierRoot2" presStyleCnt="0">
        <dgm:presLayoutVars>
          <dgm:hierBranch val="init"/>
        </dgm:presLayoutVars>
      </dgm:prSet>
      <dgm:spPr/>
    </dgm:pt>
    <dgm:pt modelId="{1778537D-3219-43BB-8C8A-4C8782EC3880}" type="pres">
      <dgm:prSet presAssocID="{31877BB6-2467-456D-8D0F-9B606ACA441A}" presName="rootComposite" presStyleCnt="0"/>
      <dgm:spPr/>
    </dgm:pt>
    <dgm:pt modelId="{67CE9797-8929-405C-A8CF-91DD3794F2E2}" type="pres">
      <dgm:prSet presAssocID="{31877BB6-2467-456D-8D0F-9B606ACA441A}" presName="rootText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677FDF6-EE1E-45CC-9BF2-2D40C2F66C23}" type="pres">
      <dgm:prSet presAssocID="{31877BB6-2467-456D-8D0F-9B606ACA441A}" presName="rootConnector" presStyleLbl="node2" presStyleIdx="1" presStyleCnt="9"/>
      <dgm:spPr/>
      <dgm:t>
        <a:bodyPr/>
        <a:lstStyle/>
        <a:p>
          <a:endParaRPr lang="zh-TW" altLang="en-US"/>
        </a:p>
      </dgm:t>
    </dgm:pt>
    <dgm:pt modelId="{2C67A94B-6A1D-4FB6-91B7-B16BF7D3D979}" type="pres">
      <dgm:prSet presAssocID="{31877BB6-2467-456D-8D0F-9B606ACA441A}" presName="hierChild4" presStyleCnt="0"/>
      <dgm:spPr/>
    </dgm:pt>
    <dgm:pt modelId="{FBAC3FC5-EF3C-4F9F-A4A0-A8A294BEBBEA}" type="pres">
      <dgm:prSet presAssocID="{31877BB6-2467-456D-8D0F-9B606ACA441A}" presName="hierChild5" presStyleCnt="0"/>
      <dgm:spPr/>
    </dgm:pt>
    <dgm:pt modelId="{3F12ABDB-4F8D-4B85-AA6F-E805639BB860}" type="pres">
      <dgm:prSet presAssocID="{5EE982A1-287B-46D8-9F12-BB92EABD78B1}" presName="Name37" presStyleLbl="parChTrans1D2" presStyleIdx="2" presStyleCnt="9"/>
      <dgm:spPr/>
      <dgm:t>
        <a:bodyPr/>
        <a:lstStyle/>
        <a:p>
          <a:endParaRPr lang="zh-TW" altLang="en-US"/>
        </a:p>
      </dgm:t>
    </dgm:pt>
    <dgm:pt modelId="{C73E170F-9446-4E93-A988-F0B72E70FFD1}" type="pres">
      <dgm:prSet presAssocID="{36697A5A-E605-4841-8828-47C968DD4914}" presName="hierRoot2" presStyleCnt="0">
        <dgm:presLayoutVars>
          <dgm:hierBranch val="init"/>
        </dgm:presLayoutVars>
      </dgm:prSet>
      <dgm:spPr/>
    </dgm:pt>
    <dgm:pt modelId="{B4DCF68C-9BF5-4168-841F-93FDABD8231C}" type="pres">
      <dgm:prSet presAssocID="{36697A5A-E605-4841-8828-47C968DD4914}" presName="rootComposite" presStyleCnt="0"/>
      <dgm:spPr/>
    </dgm:pt>
    <dgm:pt modelId="{68528995-0BB3-43C1-B228-6FB36D6E6066}" type="pres">
      <dgm:prSet presAssocID="{36697A5A-E605-4841-8828-47C968DD4914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F5C148-F8AC-468D-9DB7-EFF5068A43B6}" type="pres">
      <dgm:prSet presAssocID="{36697A5A-E605-4841-8828-47C968DD4914}" presName="rootConnector" presStyleLbl="node2" presStyleIdx="2" presStyleCnt="9"/>
      <dgm:spPr/>
      <dgm:t>
        <a:bodyPr/>
        <a:lstStyle/>
        <a:p>
          <a:endParaRPr lang="zh-TW" altLang="en-US"/>
        </a:p>
      </dgm:t>
    </dgm:pt>
    <dgm:pt modelId="{FBBD7E60-27A9-464B-B533-0456E0FF3D86}" type="pres">
      <dgm:prSet presAssocID="{36697A5A-E605-4841-8828-47C968DD4914}" presName="hierChild4" presStyleCnt="0"/>
      <dgm:spPr/>
    </dgm:pt>
    <dgm:pt modelId="{AC04D221-3465-4F78-B4C9-12A7A2847C0F}" type="pres">
      <dgm:prSet presAssocID="{36697A5A-E605-4841-8828-47C968DD4914}" presName="hierChild5" presStyleCnt="0"/>
      <dgm:spPr/>
    </dgm:pt>
    <dgm:pt modelId="{4E68DF14-A1F5-4A23-97A5-2396931D6CC8}" type="pres">
      <dgm:prSet presAssocID="{80B893FC-CC25-478F-AFD9-19957186CD64}" presName="hierChild3" presStyleCnt="0"/>
      <dgm:spPr/>
    </dgm:pt>
    <dgm:pt modelId="{2AC632B6-2DF3-4ADA-8833-30960D3B3300}" type="pres">
      <dgm:prSet presAssocID="{8959B768-6C98-4F42-A9BC-93FD8C02B498}" presName="hierRoot1" presStyleCnt="0">
        <dgm:presLayoutVars>
          <dgm:hierBranch val="init"/>
        </dgm:presLayoutVars>
      </dgm:prSet>
      <dgm:spPr/>
    </dgm:pt>
    <dgm:pt modelId="{2B836167-AC61-4696-85F7-876FF645F5FC}" type="pres">
      <dgm:prSet presAssocID="{8959B768-6C98-4F42-A9BC-93FD8C02B498}" presName="rootComposite1" presStyleCnt="0"/>
      <dgm:spPr/>
    </dgm:pt>
    <dgm:pt modelId="{42C00C60-CAE4-4612-894E-D008A6240AA5}" type="pres">
      <dgm:prSet presAssocID="{8959B768-6C98-4F42-A9BC-93FD8C02B498}" presName="rootText1" presStyleLbl="node0" presStyleIdx="1" presStyleCnt="2" custLinFactNeighborX="-1275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C3151F8-7000-4819-AAB3-8CABDC403751}" type="pres">
      <dgm:prSet presAssocID="{8959B768-6C98-4F42-A9BC-93FD8C02B49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7A7E4EC7-2582-4DF5-95A9-72530CA54D44}" type="pres">
      <dgm:prSet presAssocID="{8959B768-6C98-4F42-A9BC-93FD8C02B498}" presName="hierChild2" presStyleCnt="0"/>
      <dgm:spPr/>
    </dgm:pt>
    <dgm:pt modelId="{952C104B-FC25-42F7-9812-0F5A81B75678}" type="pres">
      <dgm:prSet presAssocID="{FDEE2C0E-40C4-4151-BB4A-E199701452AB}" presName="Name37" presStyleLbl="parChTrans1D2" presStyleIdx="3" presStyleCnt="9"/>
      <dgm:spPr/>
      <dgm:t>
        <a:bodyPr/>
        <a:lstStyle/>
        <a:p>
          <a:endParaRPr lang="zh-TW" altLang="en-US"/>
        </a:p>
      </dgm:t>
    </dgm:pt>
    <dgm:pt modelId="{0F558594-8BE2-4C7E-9C74-ADDDC9F1AE28}" type="pres">
      <dgm:prSet presAssocID="{596A07CB-B855-4509-B456-99809640B053}" presName="hierRoot2" presStyleCnt="0">
        <dgm:presLayoutVars>
          <dgm:hierBranch val="init"/>
        </dgm:presLayoutVars>
      </dgm:prSet>
      <dgm:spPr/>
    </dgm:pt>
    <dgm:pt modelId="{ED7C106C-4A9B-455E-BF98-AC968EA0AEC2}" type="pres">
      <dgm:prSet presAssocID="{596A07CB-B855-4509-B456-99809640B053}" presName="rootComposite" presStyleCnt="0"/>
      <dgm:spPr/>
    </dgm:pt>
    <dgm:pt modelId="{576E44A4-BAAE-4EFB-BE30-233FE6833D86}" type="pres">
      <dgm:prSet presAssocID="{596A07CB-B855-4509-B456-99809640B053}" presName="rootText" presStyleLbl="node2" presStyleIdx="3" presStyleCnt="9" custLinFactNeighborX="-1275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9966DEF-7DA7-4AB3-8732-4C3A7EBEA74C}" type="pres">
      <dgm:prSet presAssocID="{596A07CB-B855-4509-B456-99809640B053}" presName="rootConnector" presStyleLbl="node2" presStyleIdx="3" presStyleCnt="9"/>
      <dgm:spPr/>
      <dgm:t>
        <a:bodyPr/>
        <a:lstStyle/>
        <a:p>
          <a:endParaRPr lang="zh-TW" altLang="en-US"/>
        </a:p>
      </dgm:t>
    </dgm:pt>
    <dgm:pt modelId="{B6B0E071-972B-4585-966C-7C8E2615C244}" type="pres">
      <dgm:prSet presAssocID="{596A07CB-B855-4509-B456-99809640B053}" presName="hierChild4" presStyleCnt="0"/>
      <dgm:spPr/>
    </dgm:pt>
    <dgm:pt modelId="{E5F8186E-483F-451B-932E-25F32749C0BF}" type="pres">
      <dgm:prSet presAssocID="{596A07CB-B855-4509-B456-99809640B053}" presName="hierChild5" presStyleCnt="0"/>
      <dgm:spPr/>
    </dgm:pt>
    <dgm:pt modelId="{F9974702-AFE1-4B4D-B74B-90F9D494715D}" type="pres">
      <dgm:prSet presAssocID="{847B9D87-E579-4B6C-8B70-E294B6C78E60}" presName="Name37" presStyleLbl="parChTrans1D2" presStyleIdx="4" presStyleCnt="9"/>
      <dgm:spPr/>
      <dgm:t>
        <a:bodyPr/>
        <a:lstStyle/>
        <a:p>
          <a:endParaRPr lang="zh-TW" altLang="en-US"/>
        </a:p>
      </dgm:t>
    </dgm:pt>
    <dgm:pt modelId="{D3E47619-4B77-456D-B344-530BABA9D288}" type="pres">
      <dgm:prSet presAssocID="{4D472AA2-4A5D-45B8-8646-492FE98BB6BC}" presName="hierRoot2" presStyleCnt="0">
        <dgm:presLayoutVars>
          <dgm:hierBranch val="init"/>
        </dgm:presLayoutVars>
      </dgm:prSet>
      <dgm:spPr/>
    </dgm:pt>
    <dgm:pt modelId="{DA3A5F43-E90D-4797-A36D-5CD6E8500C6D}" type="pres">
      <dgm:prSet presAssocID="{4D472AA2-4A5D-45B8-8646-492FE98BB6BC}" presName="rootComposite" presStyleCnt="0"/>
      <dgm:spPr/>
    </dgm:pt>
    <dgm:pt modelId="{6102C1FD-8096-440A-B6C7-89985314BF8F}" type="pres">
      <dgm:prSet presAssocID="{4D472AA2-4A5D-45B8-8646-492FE98BB6BC}" presName="rootText" presStyleLbl="node2" presStyleIdx="4" presStyleCnt="9" custLinFactNeighborX="-1275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A333282-A0B1-4702-8738-83B42F83183B}" type="pres">
      <dgm:prSet presAssocID="{4D472AA2-4A5D-45B8-8646-492FE98BB6BC}" presName="rootConnector" presStyleLbl="node2" presStyleIdx="4" presStyleCnt="9"/>
      <dgm:spPr/>
      <dgm:t>
        <a:bodyPr/>
        <a:lstStyle/>
        <a:p>
          <a:endParaRPr lang="zh-TW" altLang="en-US"/>
        </a:p>
      </dgm:t>
    </dgm:pt>
    <dgm:pt modelId="{3536579E-5871-4B74-95E1-677A4FC791C4}" type="pres">
      <dgm:prSet presAssocID="{4D472AA2-4A5D-45B8-8646-492FE98BB6BC}" presName="hierChild4" presStyleCnt="0"/>
      <dgm:spPr/>
    </dgm:pt>
    <dgm:pt modelId="{1691F1E1-77E4-41F9-815C-3A5CB80799AD}" type="pres">
      <dgm:prSet presAssocID="{4D472AA2-4A5D-45B8-8646-492FE98BB6BC}" presName="hierChild5" presStyleCnt="0"/>
      <dgm:spPr/>
    </dgm:pt>
    <dgm:pt modelId="{7A4E289D-D8CA-4719-96FE-CD115F79C92F}" type="pres">
      <dgm:prSet presAssocID="{ACFEDEAF-B51C-4746-8E00-586CC9114A1D}" presName="Name37" presStyleLbl="parChTrans1D2" presStyleIdx="5" presStyleCnt="9"/>
      <dgm:spPr/>
      <dgm:t>
        <a:bodyPr/>
        <a:lstStyle/>
        <a:p>
          <a:endParaRPr lang="zh-TW" altLang="en-US"/>
        </a:p>
      </dgm:t>
    </dgm:pt>
    <dgm:pt modelId="{E682D22D-9E57-4878-844B-3A2D5E5AA7F7}" type="pres">
      <dgm:prSet presAssocID="{C3FB0E72-90D9-4560-B426-D6A0C20A6496}" presName="hierRoot2" presStyleCnt="0">
        <dgm:presLayoutVars>
          <dgm:hierBranch val="init"/>
        </dgm:presLayoutVars>
      </dgm:prSet>
      <dgm:spPr/>
    </dgm:pt>
    <dgm:pt modelId="{CB922280-2D49-4534-BC1B-E9FDF8612D73}" type="pres">
      <dgm:prSet presAssocID="{C3FB0E72-90D9-4560-B426-D6A0C20A6496}" presName="rootComposite" presStyleCnt="0"/>
      <dgm:spPr/>
    </dgm:pt>
    <dgm:pt modelId="{ACBA8189-7046-40DE-B43F-28E93AF504CB}" type="pres">
      <dgm:prSet presAssocID="{C3FB0E72-90D9-4560-B426-D6A0C20A6496}" presName="rootText" presStyleLbl="node2" presStyleIdx="5" presStyleCnt="9" custLinFactNeighborX="-1275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37D4AA8-50A4-427B-8FC6-B540E1B7E61A}" type="pres">
      <dgm:prSet presAssocID="{C3FB0E72-90D9-4560-B426-D6A0C20A6496}" presName="rootConnector" presStyleLbl="node2" presStyleIdx="5" presStyleCnt="9"/>
      <dgm:spPr/>
      <dgm:t>
        <a:bodyPr/>
        <a:lstStyle/>
        <a:p>
          <a:endParaRPr lang="zh-TW" altLang="en-US"/>
        </a:p>
      </dgm:t>
    </dgm:pt>
    <dgm:pt modelId="{BA788852-17D9-43AA-B932-2E24FD42CC29}" type="pres">
      <dgm:prSet presAssocID="{C3FB0E72-90D9-4560-B426-D6A0C20A6496}" presName="hierChild4" presStyleCnt="0"/>
      <dgm:spPr/>
    </dgm:pt>
    <dgm:pt modelId="{9B36B859-1D4C-4867-98AA-5ADD3CAE9CE6}" type="pres">
      <dgm:prSet presAssocID="{C3FB0E72-90D9-4560-B426-D6A0C20A6496}" presName="hierChild5" presStyleCnt="0"/>
      <dgm:spPr/>
    </dgm:pt>
    <dgm:pt modelId="{6CF067F8-ABEB-4D85-A492-4470E5469345}" type="pres">
      <dgm:prSet presAssocID="{BA454D82-6313-4EA2-83C4-7FD314517DC1}" presName="Name37" presStyleLbl="parChTrans1D2" presStyleIdx="6" presStyleCnt="9"/>
      <dgm:spPr/>
      <dgm:t>
        <a:bodyPr/>
        <a:lstStyle/>
        <a:p>
          <a:endParaRPr lang="zh-TW" altLang="en-US"/>
        </a:p>
      </dgm:t>
    </dgm:pt>
    <dgm:pt modelId="{61E141FF-DAC3-434F-8CCD-B576B206E398}" type="pres">
      <dgm:prSet presAssocID="{1F156F2D-9604-4425-963C-0FF4EEBBB47B}" presName="hierRoot2" presStyleCnt="0">
        <dgm:presLayoutVars>
          <dgm:hierBranch val="init"/>
        </dgm:presLayoutVars>
      </dgm:prSet>
      <dgm:spPr/>
    </dgm:pt>
    <dgm:pt modelId="{22273878-79D9-4EEC-B3D5-997E0F76715C}" type="pres">
      <dgm:prSet presAssocID="{1F156F2D-9604-4425-963C-0FF4EEBBB47B}" presName="rootComposite" presStyleCnt="0"/>
      <dgm:spPr/>
    </dgm:pt>
    <dgm:pt modelId="{57B307CA-9BF5-4839-AB13-40ED369A44D2}" type="pres">
      <dgm:prSet presAssocID="{1F156F2D-9604-4425-963C-0FF4EEBBB47B}" presName="rootText" presStyleLbl="node2" presStyleIdx="6" presStyleCnt="9" custLinFactNeighborX="-1275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9DA08C-D39E-49C8-B3DF-479485F3D94C}" type="pres">
      <dgm:prSet presAssocID="{1F156F2D-9604-4425-963C-0FF4EEBBB47B}" presName="rootConnector" presStyleLbl="node2" presStyleIdx="6" presStyleCnt="9"/>
      <dgm:spPr/>
      <dgm:t>
        <a:bodyPr/>
        <a:lstStyle/>
        <a:p>
          <a:endParaRPr lang="zh-TW" altLang="en-US"/>
        </a:p>
      </dgm:t>
    </dgm:pt>
    <dgm:pt modelId="{006CDF45-B12D-478A-900D-706ACEABFF29}" type="pres">
      <dgm:prSet presAssocID="{1F156F2D-9604-4425-963C-0FF4EEBBB47B}" presName="hierChild4" presStyleCnt="0"/>
      <dgm:spPr/>
    </dgm:pt>
    <dgm:pt modelId="{9D91DF6A-1CFE-416E-80F5-55AA4ABCA129}" type="pres">
      <dgm:prSet presAssocID="{1F156F2D-9604-4425-963C-0FF4EEBBB47B}" presName="hierChild5" presStyleCnt="0"/>
      <dgm:spPr/>
    </dgm:pt>
    <dgm:pt modelId="{487B3726-4E75-454E-82AC-33ED3026E442}" type="pres">
      <dgm:prSet presAssocID="{94485C7E-7F7A-4F7D-9F26-03700F7E08EB}" presName="Name37" presStyleLbl="parChTrans1D2" presStyleIdx="7" presStyleCnt="9"/>
      <dgm:spPr/>
      <dgm:t>
        <a:bodyPr/>
        <a:lstStyle/>
        <a:p>
          <a:endParaRPr lang="zh-TW" altLang="en-US"/>
        </a:p>
      </dgm:t>
    </dgm:pt>
    <dgm:pt modelId="{406C1582-9EB2-48B9-9278-31F08376133E}" type="pres">
      <dgm:prSet presAssocID="{1BF8F721-E0D9-4ADB-B154-495982BD847A}" presName="hierRoot2" presStyleCnt="0">
        <dgm:presLayoutVars>
          <dgm:hierBranch val="init"/>
        </dgm:presLayoutVars>
      </dgm:prSet>
      <dgm:spPr/>
    </dgm:pt>
    <dgm:pt modelId="{DE1D6E8B-D853-4E27-9729-23493008BD71}" type="pres">
      <dgm:prSet presAssocID="{1BF8F721-E0D9-4ADB-B154-495982BD847A}" presName="rootComposite" presStyleCnt="0"/>
      <dgm:spPr/>
    </dgm:pt>
    <dgm:pt modelId="{85A4BA7A-9F09-426B-8227-9C1EA183E55B}" type="pres">
      <dgm:prSet presAssocID="{1BF8F721-E0D9-4ADB-B154-495982BD847A}" presName="rootText" presStyleLbl="node2" presStyleIdx="7" presStyleCnt="9" custLinFactNeighborX="-1275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C28456B-CDDE-4858-A0A2-528A89BC9838}" type="pres">
      <dgm:prSet presAssocID="{1BF8F721-E0D9-4ADB-B154-495982BD847A}" presName="rootConnector" presStyleLbl="node2" presStyleIdx="7" presStyleCnt="9"/>
      <dgm:spPr/>
      <dgm:t>
        <a:bodyPr/>
        <a:lstStyle/>
        <a:p>
          <a:endParaRPr lang="zh-TW" altLang="en-US"/>
        </a:p>
      </dgm:t>
    </dgm:pt>
    <dgm:pt modelId="{4024F6B8-2540-45F1-AF5F-DC80B6713C0D}" type="pres">
      <dgm:prSet presAssocID="{1BF8F721-E0D9-4ADB-B154-495982BD847A}" presName="hierChild4" presStyleCnt="0"/>
      <dgm:spPr/>
    </dgm:pt>
    <dgm:pt modelId="{CE0911C4-1DC1-4F5C-B202-7E72AEAEB196}" type="pres">
      <dgm:prSet presAssocID="{1BF8F721-E0D9-4ADB-B154-495982BD847A}" presName="hierChild5" presStyleCnt="0"/>
      <dgm:spPr/>
    </dgm:pt>
    <dgm:pt modelId="{0269D3F6-0CFF-452F-8ABA-86E954149EA5}" type="pres">
      <dgm:prSet presAssocID="{6B8B121B-DD5E-48A3-82BC-728DEA1C6106}" presName="Name37" presStyleLbl="parChTrans1D2" presStyleIdx="8" presStyleCnt="9"/>
      <dgm:spPr/>
      <dgm:t>
        <a:bodyPr/>
        <a:lstStyle/>
        <a:p>
          <a:endParaRPr lang="zh-TW" altLang="en-US"/>
        </a:p>
      </dgm:t>
    </dgm:pt>
    <dgm:pt modelId="{F3533287-D60A-4A71-AD5F-F2DEB2CFF397}" type="pres">
      <dgm:prSet presAssocID="{5AD9BAD7-54C8-4FF3-8BB8-7126D7C42E70}" presName="hierRoot2" presStyleCnt="0">
        <dgm:presLayoutVars>
          <dgm:hierBranch val="init"/>
        </dgm:presLayoutVars>
      </dgm:prSet>
      <dgm:spPr/>
    </dgm:pt>
    <dgm:pt modelId="{99559605-83FB-42D9-8CDB-BF7458EC637F}" type="pres">
      <dgm:prSet presAssocID="{5AD9BAD7-54C8-4FF3-8BB8-7126D7C42E70}" presName="rootComposite" presStyleCnt="0"/>
      <dgm:spPr/>
    </dgm:pt>
    <dgm:pt modelId="{C4121D8D-5C7F-4C44-AD5D-BBB27E0C84FB}" type="pres">
      <dgm:prSet presAssocID="{5AD9BAD7-54C8-4FF3-8BB8-7126D7C42E70}" presName="rootText" presStyleLbl="node2" presStyleIdx="8" presStyleCnt="9" custLinFactNeighborX="-163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CC97ABF-C548-4EE7-BC7D-B2B327451917}" type="pres">
      <dgm:prSet presAssocID="{5AD9BAD7-54C8-4FF3-8BB8-7126D7C42E70}" presName="rootConnector" presStyleLbl="node2" presStyleIdx="8" presStyleCnt="9"/>
      <dgm:spPr/>
      <dgm:t>
        <a:bodyPr/>
        <a:lstStyle/>
        <a:p>
          <a:endParaRPr lang="zh-TW" altLang="en-US"/>
        </a:p>
      </dgm:t>
    </dgm:pt>
    <dgm:pt modelId="{4DE025E2-E6E0-49A8-A442-E30F4C4DE28F}" type="pres">
      <dgm:prSet presAssocID="{5AD9BAD7-54C8-4FF3-8BB8-7126D7C42E70}" presName="hierChild4" presStyleCnt="0"/>
      <dgm:spPr/>
    </dgm:pt>
    <dgm:pt modelId="{C1DAB64F-5841-4097-BF36-62172C8D11F7}" type="pres">
      <dgm:prSet presAssocID="{5AD9BAD7-54C8-4FF3-8BB8-7126D7C42E70}" presName="hierChild5" presStyleCnt="0"/>
      <dgm:spPr/>
    </dgm:pt>
    <dgm:pt modelId="{987EEE69-BAD2-4BF7-BDED-65F9BB49B31A}" type="pres">
      <dgm:prSet presAssocID="{8959B768-6C98-4F42-A9BC-93FD8C02B498}" presName="hierChild3" presStyleCnt="0"/>
      <dgm:spPr/>
    </dgm:pt>
  </dgm:ptLst>
  <dgm:cxnLst>
    <dgm:cxn modelId="{5666D0D5-4F3B-4B9D-981A-B9757366E3C7}" type="presOf" srcId="{DDA54328-C6BD-46B5-BE5F-69FBD3518616}" destId="{0603F4FF-D1B2-49BB-9700-55C6493F7BDC}" srcOrd="0" destOrd="0" presId="urn:microsoft.com/office/officeart/2005/8/layout/orgChart1"/>
    <dgm:cxn modelId="{E6D7E0E8-C4C0-42A8-9BDC-105D1982B71A}" type="presOf" srcId="{4D472AA2-4A5D-45B8-8646-492FE98BB6BC}" destId="{6102C1FD-8096-440A-B6C7-89985314BF8F}" srcOrd="0" destOrd="0" presId="urn:microsoft.com/office/officeart/2005/8/layout/orgChart1"/>
    <dgm:cxn modelId="{41F1B134-AE88-411B-8EA9-44A68F0C7DCA}" type="presOf" srcId="{46722E93-363E-40FA-9349-A6BB4478144E}" destId="{0C1E08A4-25EA-4989-A57E-62554D4B34B8}" srcOrd="0" destOrd="0" presId="urn:microsoft.com/office/officeart/2005/8/layout/orgChart1"/>
    <dgm:cxn modelId="{70E54821-21BA-4BEA-B950-E0B0131C9E66}" type="presOf" srcId="{4D472AA2-4A5D-45B8-8646-492FE98BB6BC}" destId="{7A333282-A0B1-4702-8738-83B42F83183B}" srcOrd="1" destOrd="0" presId="urn:microsoft.com/office/officeart/2005/8/layout/orgChart1"/>
    <dgm:cxn modelId="{5B7A8E1A-66A7-4A3C-9486-DDFE478BC76D}" type="presOf" srcId="{5AD9BAD7-54C8-4FF3-8BB8-7126D7C42E70}" destId="{ECC97ABF-C548-4EE7-BC7D-B2B327451917}" srcOrd="1" destOrd="0" presId="urn:microsoft.com/office/officeart/2005/8/layout/orgChart1"/>
    <dgm:cxn modelId="{65255928-84E2-40E6-A6BB-C0FA9FBE18F1}" srcId="{46722E93-363E-40FA-9349-A6BB4478144E}" destId="{8959B768-6C98-4F42-A9BC-93FD8C02B498}" srcOrd="1" destOrd="0" parTransId="{02C00C46-B3A8-471A-A0C5-81383B5262B3}" sibTransId="{40794636-A38E-4185-B9BB-E74149D17C2D}"/>
    <dgm:cxn modelId="{FAA99EC9-2A30-40A0-9E17-8B50F9A31670}" type="presOf" srcId="{80B893FC-CC25-478F-AFD9-19957186CD64}" destId="{9AA7C144-7B89-437A-930A-B42156FAC18E}" srcOrd="0" destOrd="0" presId="urn:microsoft.com/office/officeart/2005/8/layout/orgChart1"/>
    <dgm:cxn modelId="{A5A347AD-D7CB-4ACB-A2CC-D8AEB6113E31}" srcId="{8959B768-6C98-4F42-A9BC-93FD8C02B498}" destId="{596A07CB-B855-4509-B456-99809640B053}" srcOrd="0" destOrd="0" parTransId="{FDEE2C0E-40C4-4151-BB4A-E199701452AB}" sibTransId="{92CA31BF-D102-4AD0-9314-F8F66EEAAE4F}"/>
    <dgm:cxn modelId="{62EB8BA5-3588-4E71-BFB1-73B42B042B0B}" srcId="{80B893FC-CC25-478F-AFD9-19957186CD64}" destId="{36697A5A-E605-4841-8828-47C968DD4914}" srcOrd="2" destOrd="0" parTransId="{5EE982A1-287B-46D8-9F12-BB92EABD78B1}" sibTransId="{AAAD5A2F-B5D5-4588-81AF-8B21E658E122}"/>
    <dgm:cxn modelId="{D641BEEE-920F-4DCD-8266-FD0C31AABA25}" srcId="{9BE1EB69-0294-4F93-8B38-D55BB22BBD35}" destId="{3136C88B-31FF-454A-BC35-2E30A53B5586}" srcOrd="1" destOrd="0" parTransId="{8056C104-B495-456C-A12C-F844BFF9A63B}" sibTransId="{F53A685B-5045-45BE-93A0-3EA6447F45B9}"/>
    <dgm:cxn modelId="{81B4CA8C-2029-4E32-B180-08C871194F4D}" type="presOf" srcId="{1BF8F721-E0D9-4ADB-B154-495982BD847A}" destId="{3C28456B-CDDE-4858-A0A2-528A89BC9838}" srcOrd="1" destOrd="0" presId="urn:microsoft.com/office/officeart/2005/8/layout/orgChart1"/>
    <dgm:cxn modelId="{6FBF1ED6-0E07-4166-AAF9-28ED82AFE44A}" type="presOf" srcId="{C3FB0E72-90D9-4560-B426-D6A0C20A6496}" destId="{437D4AA8-50A4-427B-8FC6-B540E1B7E61A}" srcOrd="1" destOrd="0" presId="urn:microsoft.com/office/officeart/2005/8/layout/orgChart1"/>
    <dgm:cxn modelId="{83E79533-F57E-4A86-8F16-0C1A0C4A2592}" srcId="{8959B768-6C98-4F42-A9BC-93FD8C02B498}" destId="{4D472AA2-4A5D-45B8-8646-492FE98BB6BC}" srcOrd="1" destOrd="0" parTransId="{847B9D87-E579-4B6C-8B70-E294B6C78E60}" sibTransId="{E6057FFD-E755-45B8-8613-895D79D15A3A}"/>
    <dgm:cxn modelId="{B7BDD0EF-2AD9-4685-BB7E-5720405E3582}" type="presOf" srcId="{80B893FC-CC25-478F-AFD9-19957186CD64}" destId="{79D43B63-578F-482A-B86E-079F605A90E0}" srcOrd="1" destOrd="0" presId="urn:microsoft.com/office/officeart/2005/8/layout/orgChart1"/>
    <dgm:cxn modelId="{B4299C85-6040-4EE8-8221-77787112A24B}" srcId="{8959B768-6C98-4F42-A9BC-93FD8C02B498}" destId="{1F156F2D-9604-4425-963C-0FF4EEBBB47B}" srcOrd="3" destOrd="0" parTransId="{BA454D82-6313-4EA2-83C4-7FD314517DC1}" sibTransId="{7F94645B-EF7A-4FBC-BB32-60BE42B9C060}"/>
    <dgm:cxn modelId="{1C204E61-52B5-4056-ADC1-132724633677}" type="presOf" srcId="{31877BB6-2467-456D-8D0F-9B606ACA441A}" destId="{F677FDF6-EE1E-45CC-9BF2-2D40C2F66C23}" srcOrd="1" destOrd="0" presId="urn:microsoft.com/office/officeart/2005/8/layout/orgChart1"/>
    <dgm:cxn modelId="{F8571AB2-BEB0-497B-8025-ED426812D83A}" type="presOf" srcId="{3136C88B-31FF-454A-BC35-2E30A53B5586}" destId="{1F0A22B1-8C7C-4909-8611-E1913BA061B3}" srcOrd="0" destOrd="0" presId="urn:microsoft.com/office/officeart/2005/8/layout/orgChart1"/>
    <dgm:cxn modelId="{FCEB0783-A454-4D8A-98C9-039344775765}" type="presOf" srcId="{8959B768-6C98-4F42-A9BC-93FD8C02B498}" destId="{0C3151F8-7000-4819-AAB3-8CABDC403751}" srcOrd="1" destOrd="0" presId="urn:microsoft.com/office/officeart/2005/8/layout/orgChart1"/>
    <dgm:cxn modelId="{70E81D2F-38F8-4013-85B6-7CEBC4CFA95B}" srcId="{8959B768-6C98-4F42-A9BC-93FD8C02B498}" destId="{C3FB0E72-90D9-4560-B426-D6A0C20A6496}" srcOrd="2" destOrd="0" parTransId="{ACFEDEAF-B51C-4746-8E00-586CC9114A1D}" sibTransId="{E77FD664-8687-4811-B04B-63450D0BFE92}"/>
    <dgm:cxn modelId="{6975F8C2-0AB2-4293-BB45-F67C3777FEB9}" srcId="{9BE1EB69-0294-4F93-8B38-D55BB22BBD35}" destId="{1B8140D2-9C17-4A91-BD40-52DF822B21FC}" srcOrd="0" destOrd="0" parTransId="{303E8598-E42A-4AF5-B6A2-1B14F53D4C92}" sibTransId="{E36511B4-8F2A-419D-851D-6E1B3D110333}"/>
    <dgm:cxn modelId="{433668AB-E4B2-4C5A-A9A3-86ABF93F1067}" type="presOf" srcId="{8959B768-6C98-4F42-A9BC-93FD8C02B498}" destId="{42C00C60-CAE4-4612-894E-D008A6240AA5}" srcOrd="0" destOrd="0" presId="urn:microsoft.com/office/officeart/2005/8/layout/orgChart1"/>
    <dgm:cxn modelId="{303674B7-FF44-4DAB-9B97-24298BE5DF08}" type="presOf" srcId="{8056C104-B495-456C-A12C-F844BFF9A63B}" destId="{9D07879B-889B-4823-AE32-28B7C644369E}" srcOrd="0" destOrd="0" presId="urn:microsoft.com/office/officeart/2005/8/layout/orgChart1"/>
    <dgm:cxn modelId="{EBE4C971-0594-4301-A6D9-1701AA1701C6}" type="presOf" srcId="{BA454D82-6313-4EA2-83C4-7FD314517DC1}" destId="{6CF067F8-ABEB-4D85-A492-4470E5469345}" srcOrd="0" destOrd="0" presId="urn:microsoft.com/office/officeart/2005/8/layout/orgChart1"/>
    <dgm:cxn modelId="{B1A8574E-E300-4B30-AD42-BB416C9CE31C}" type="presOf" srcId="{1F156F2D-9604-4425-963C-0FF4EEBBB47B}" destId="{57B307CA-9BF5-4839-AB13-40ED369A44D2}" srcOrd="0" destOrd="0" presId="urn:microsoft.com/office/officeart/2005/8/layout/orgChart1"/>
    <dgm:cxn modelId="{6A0BAD51-CA8D-4605-AAF9-EF971188A2FE}" type="presOf" srcId="{36697A5A-E605-4841-8828-47C968DD4914}" destId="{68528995-0BB3-43C1-B228-6FB36D6E6066}" srcOrd="0" destOrd="0" presId="urn:microsoft.com/office/officeart/2005/8/layout/orgChart1"/>
    <dgm:cxn modelId="{ED9B12BA-FDA6-4F32-B708-F0FE79597ABC}" type="presOf" srcId="{1B8140D2-9C17-4A91-BD40-52DF822B21FC}" destId="{3E690025-EF3B-4FA3-BCE2-97A5CEF038C4}" srcOrd="1" destOrd="0" presId="urn:microsoft.com/office/officeart/2005/8/layout/orgChart1"/>
    <dgm:cxn modelId="{AB681F6F-23BD-4F19-AB5B-FEAFEBE1E70B}" type="presOf" srcId="{9BE1EB69-0294-4F93-8B38-D55BB22BBD35}" destId="{9B61585C-CCED-4EC4-B5A3-C9285B717A6A}" srcOrd="1" destOrd="0" presId="urn:microsoft.com/office/officeart/2005/8/layout/orgChart1"/>
    <dgm:cxn modelId="{E05BD691-7C3E-4298-A0A5-6AED5AEEFDA6}" type="presOf" srcId="{5AD9BAD7-54C8-4FF3-8BB8-7126D7C42E70}" destId="{C4121D8D-5C7F-4C44-AD5D-BBB27E0C84FB}" srcOrd="0" destOrd="0" presId="urn:microsoft.com/office/officeart/2005/8/layout/orgChart1"/>
    <dgm:cxn modelId="{DFC1A76C-F30E-482A-AC56-A9CE2E4762EE}" type="presOf" srcId="{C3FB0E72-90D9-4560-B426-D6A0C20A6496}" destId="{ACBA8189-7046-40DE-B43F-28E93AF504CB}" srcOrd="0" destOrd="0" presId="urn:microsoft.com/office/officeart/2005/8/layout/orgChart1"/>
    <dgm:cxn modelId="{29634D63-7FB6-4917-A5DA-FA72945AB57B}" srcId="{46722E93-363E-40FA-9349-A6BB4478144E}" destId="{80B893FC-CC25-478F-AFD9-19957186CD64}" srcOrd="0" destOrd="0" parTransId="{5A85F111-E651-4879-B3FA-A83F74880E13}" sibTransId="{1ABCBEF3-9D47-42C2-9E6D-14B4ACF4C591}"/>
    <dgm:cxn modelId="{E6DD3622-9522-426A-A34C-B6D51CACBB76}" type="presOf" srcId="{1BF8F721-E0D9-4ADB-B154-495982BD847A}" destId="{85A4BA7A-9F09-426B-8227-9C1EA183E55B}" srcOrd="0" destOrd="0" presId="urn:microsoft.com/office/officeart/2005/8/layout/orgChart1"/>
    <dgm:cxn modelId="{AD3CC22D-B923-48A2-8F38-5C5983F1B7F0}" type="presOf" srcId="{6B8B121B-DD5E-48A3-82BC-728DEA1C6106}" destId="{0269D3F6-0CFF-452F-8ABA-86E954149EA5}" srcOrd="0" destOrd="0" presId="urn:microsoft.com/office/officeart/2005/8/layout/orgChart1"/>
    <dgm:cxn modelId="{7D15ABF0-5F5F-42AE-A2F5-935E4D341846}" type="presOf" srcId="{1F156F2D-9604-4425-963C-0FF4EEBBB47B}" destId="{159DA08C-D39E-49C8-B3DF-479485F3D94C}" srcOrd="1" destOrd="0" presId="urn:microsoft.com/office/officeart/2005/8/layout/orgChart1"/>
    <dgm:cxn modelId="{150BDCC5-C234-427C-9CD2-E6B4F15CFD9A}" type="presOf" srcId="{A473060E-1FA2-4596-A4B0-C3E418012946}" destId="{0BFCBF85-B2BF-49A4-BB34-57DFCF99CCE6}" srcOrd="0" destOrd="0" presId="urn:microsoft.com/office/officeart/2005/8/layout/orgChart1"/>
    <dgm:cxn modelId="{393F3A22-88DD-49EB-A9D9-A95E08060DF1}" type="presOf" srcId="{596A07CB-B855-4509-B456-99809640B053}" destId="{576E44A4-BAAE-4EFB-BE30-233FE6833D86}" srcOrd="0" destOrd="0" presId="urn:microsoft.com/office/officeart/2005/8/layout/orgChart1"/>
    <dgm:cxn modelId="{2BAE5E1F-EDEA-455C-9B2E-89ED214DF108}" type="presOf" srcId="{5EE982A1-287B-46D8-9F12-BB92EABD78B1}" destId="{3F12ABDB-4F8D-4B85-AA6F-E805639BB860}" srcOrd="0" destOrd="0" presId="urn:microsoft.com/office/officeart/2005/8/layout/orgChart1"/>
    <dgm:cxn modelId="{32B89E7F-A054-48EA-BCB0-2CBDA0AD32AE}" srcId="{8959B768-6C98-4F42-A9BC-93FD8C02B498}" destId="{5AD9BAD7-54C8-4FF3-8BB8-7126D7C42E70}" srcOrd="5" destOrd="0" parTransId="{6B8B121B-DD5E-48A3-82BC-728DEA1C6106}" sibTransId="{6017CD3C-9C8F-438E-AE4F-704F8B857B8B}"/>
    <dgm:cxn modelId="{E4198577-C458-4DE1-9051-3F5F6EDFD248}" type="presOf" srcId="{31877BB6-2467-456D-8D0F-9B606ACA441A}" destId="{67CE9797-8929-405C-A8CF-91DD3794F2E2}" srcOrd="0" destOrd="0" presId="urn:microsoft.com/office/officeart/2005/8/layout/orgChart1"/>
    <dgm:cxn modelId="{D1F84905-7ADC-4B26-9E66-E014CD0AD255}" type="presOf" srcId="{ACFEDEAF-B51C-4746-8E00-586CC9114A1D}" destId="{7A4E289D-D8CA-4719-96FE-CD115F79C92F}" srcOrd="0" destOrd="0" presId="urn:microsoft.com/office/officeart/2005/8/layout/orgChart1"/>
    <dgm:cxn modelId="{34939D31-2A1A-4EA1-80BC-3B1D093BF75A}" srcId="{80B893FC-CC25-478F-AFD9-19957186CD64}" destId="{31877BB6-2467-456D-8D0F-9B606ACA441A}" srcOrd="1" destOrd="0" parTransId="{DDA54328-C6BD-46B5-BE5F-69FBD3518616}" sibTransId="{B609C994-356A-4783-8F2E-490D2F0FA71E}"/>
    <dgm:cxn modelId="{E9C433FC-3817-4827-8B50-085F29FF177E}" srcId="{8959B768-6C98-4F42-A9BC-93FD8C02B498}" destId="{1BF8F721-E0D9-4ADB-B154-495982BD847A}" srcOrd="4" destOrd="0" parTransId="{94485C7E-7F7A-4F7D-9F26-03700F7E08EB}" sibTransId="{C15FB0E0-1499-477A-B5E3-462B867F8D0D}"/>
    <dgm:cxn modelId="{82B9D66D-B021-4D8B-A452-DD8A529FF15A}" type="presOf" srcId="{94485C7E-7F7A-4F7D-9F26-03700F7E08EB}" destId="{487B3726-4E75-454E-82AC-33ED3026E442}" srcOrd="0" destOrd="0" presId="urn:microsoft.com/office/officeart/2005/8/layout/orgChart1"/>
    <dgm:cxn modelId="{27A5E188-6E86-4193-95F9-9B02EB538071}" srcId="{80B893FC-CC25-478F-AFD9-19957186CD64}" destId="{9BE1EB69-0294-4F93-8B38-D55BB22BBD35}" srcOrd="0" destOrd="0" parTransId="{A473060E-1FA2-4596-A4B0-C3E418012946}" sibTransId="{B7EB0F10-E1D2-42D9-B6D5-B804EB4C8C4C}"/>
    <dgm:cxn modelId="{E30AE733-BBA2-4CA3-9639-888B8C575EB6}" type="presOf" srcId="{847B9D87-E579-4B6C-8B70-E294B6C78E60}" destId="{F9974702-AFE1-4B4D-B74B-90F9D494715D}" srcOrd="0" destOrd="0" presId="urn:microsoft.com/office/officeart/2005/8/layout/orgChart1"/>
    <dgm:cxn modelId="{1B4D55A9-D593-4A50-946A-8EC8BA06CC2C}" type="presOf" srcId="{36697A5A-E605-4841-8828-47C968DD4914}" destId="{29F5C148-F8AC-468D-9DB7-EFF5068A43B6}" srcOrd="1" destOrd="0" presId="urn:microsoft.com/office/officeart/2005/8/layout/orgChart1"/>
    <dgm:cxn modelId="{782AB258-CC0C-4A7F-805F-9452FF23E402}" type="presOf" srcId="{FDEE2C0E-40C4-4151-BB4A-E199701452AB}" destId="{952C104B-FC25-42F7-9812-0F5A81B75678}" srcOrd="0" destOrd="0" presId="urn:microsoft.com/office/officeart/2005/8/layout/orgChart1"/>
    <dgm:cxn modelId="{AD936764-AA14-4641-91F9-7D3B5C39D9D0}" type="presOf" srcId="{3136C88B-31FF-454A-BC35-2E30A53B5586}" destId="{3C5100FB-F146-4B49-B801-1AA89FD22FD0}" srcOrd="1" destOrd="0" presId="urn:microsoft.com/office/officeart/2005/8/layout/orgChart1"/>
    <dgm:cxn modelId="{46774F93-7F1A-41D7-8FEB-D802DBE2CA7D}" type="presOf" srcId="{596A07CB-B855-4509-B456-99809640B053}" destId="{39966DEF-7DA7-4AB3-8732-4C3A7EBEA74C}" srcOrd="1" destOrd="0" presId="urn:microsoft.com/office/officeart/2005/8/layout/orgChart1"/>
    <dgm:cxn modelId="{52EB9054-88B2-4A32-8FCD-BF3D65899CFE}" type="presOf" srcId="{303E8598-E42A-4AF5-B6A2-1B14F53D4C92}" destId="{943FFA05-CB64-4F75-B867-A47BF6919B94}" srcOrd="0" destOrd="0" presId="urn:microsoft.com/office/officeart/2005/8/layout/orgChart1"/>
    <dgm:cxn modelId="{57EDCC92-71BC-4472-9BC9-F4C75C292563}" type="presOf" srcId="{1B8140D2-9C17-4A91-BD40-52DF822B21FC}" destId="{C818C85F-DE3F-49AF-816F-3B899CDB1E28}" srcOrd="0" destOrd="0" presId="urn:microsoft.com/office/officeart/2005/8/layout/orgChart1"/>
    <dgm:cxn modelId="{D054F946-46B6-473E-907D-1F75136BBBF1}" type="presOf" srcId="{9BE1EB69-0294-4F93-8B38-D55BB22BBD35}" destId="{1B9A271D-92EE-4A18-BAA2-585C63858DC8}" srcOrd="0" destOrd="0" presId="urn:microsoft.com/office/officeart/2005/8/layout/orgChart1"/>
    <dgm:cxn modelId="{B248C21C-1C73-43A2-B87D-6C86690BF014}" type="presParOf" srcId="{0C1E08A4-25EA-4989-A57E-62554D4B34B8}" destId="{AE6086EF-A39C-49A0-AFDE-4305DADE2CCA}" srcOrd="0" destOrd="0" presId="urn:microsoft.com/office/officeart/2005/8/layout/orgChart1"/>
    <dgm:cxn modelId="{A4C097B2-D87F-4E97-BD6E-C7D14BD98B9A}" type="presParOf" srcId="{AE6086EF-A39C-49A0-AFDE-4305DADE2CCA}" destId="{80BC4A1B-F567-4F3E-8160-47C068D592F2}" srcOrd="0" destOrd="0" presId="urn:microsoft.com/office/officeart/2005/8/layout/orgChart1"/>
    <dgm:cxn modelId="{B753AB6F-C3AB-445A-AC18-FFA1A524C302}" type="presParOf" srcId="{80BC4A1B-F567-4F3E-8160-47C068D592F2}" destId="{9AA7C144-7B89-437A-930A-B42156FAC18E}" srcOrd="0" destOrd="0" presId="urn:microsoft.com/office/officeart/2005/8/layout/orgChart1"/>
    <dgm:cxn modelId="{B517FA0A-8DC5-4B17-860C-F0DBB3AF8C69}" type="presParOf" srcId="{80BC4A1B-F567-4F3E-8160-47C068D592F2}" destId="{79D43B63-578F-482A-B86E-079F605A90E0}" srcOrd="1" destOrd="0" presId="urn:microsoft.com/office/officeart/2005/8/layout/orgChart1"/>
    <dgm:cxn modelId="{531CBA87-C90C-410F-B168-EF61DB04CEC3}" type="presParOf" srcId="{AE6086EF-A39C-49A0-AFDE-4305DADE2CCA}" destId="{DED8A7D3-A5F0-41FE-BFFA-1C56F1737B5C}" srcOrd="1" destOrd="0" presId="urn:microsoft.com/office/officeart/2005/8/layout/orgChart1"/>
    <dgm:cxn modelId="{F73CED1D-B7D6-4B06-884F-F8D6A688E120}" type="presParOf" srcId="{DED8A7D3-A5F0-41FE-BFFA-1C56F1737B5C}" destId="{0BFCBF85-B2BF-49A4-BB34-57DFCF99CCE6}" srcOrd="0" destOrd="0" presId="urn:microsoft.com/office/officeart/2005/8/layout/orgChart1"/>
    <dgm:cxn modelId="{6A74652B-757B-4E82-B90F-C4524F7EDC49}" type="presParOf" srcId="{DED8A7D3-A5F0-41FE-BFFA-1C56F1737B5C}" destId="{035EA6A7-8B4B-4D19-979F-BD9894470980}" srcOrd="1" destOrd="0" presId="urn:microsoft.com/office/officeart/2005/8/layout/orgChart1"/>
    <dgm:cxn modelId="{98800459-FD98-45CA-8276-8BEC622F8F84}" type="presParOf" srcId="{035EA6A7-8B4B-4D19-979F-BD9894470980}" destId="{329FBE51-9A4C-414E-B6EE-39538B2DFFA6}" srcOrd="0" destOrd="0" presId="urn:microsoft.com/office/officeart/2005/8/layout/orgChart1"/>
    <dgm:cxn modelId="{08DD0803-24F8-4AAD-A95B-F6C2BC0CA71A}" type="presParOf" srcId="{329FBE51-9A4C-414E-B6EE-39538B2DFFA6}" destId="{1B9A271D-92EE-4A18-BAA2-585C63858DC8}" srcOrd="0" destOrd="0" presId="urn:microsoft.com/office/officeart/2005/8/layout/orgChart1"/>
    <dgm:cxn modelId="{2E683A54-A744-435A-B562-89F44F83D3CA}" type="presParOf" srcId="{329FBE51-9A4C-414E-B6EE-39538B2DFFA6}" destId="{9B61585C-CCED-4EC4-B5A3-C9285B717A6A}" srcOrd="1" destOrd="0" presId="urn:microsoft.com/office/officeart/2005/8/layout/orgChart1"/>
    <dgm:cxn modelId="{F0D2EC49-B87D-49B3-ADBE-27E28933B0EB}" type="presParOf" srcId="{035EA6A7-8B4B-4D19-979F-BD9894470980}" destId="{13CFB944-0170-4C6F-9535-8C90987BA47C}" srcOrd="1" destOrd="0" presId="urn:microsoft.com/office/officeart/2005/8/layout/orgChart1"/>
    <dgm:cxn modelId="{4F04CB12-342A-4B64-8C33-8D8231AE3E64}" type="presParOf" srcId="{13CFB944-0170-4C6F-9535-8C90987BA47C}" destId="{943FFA05-CB64-4F75-B867-A47BF6919B94}" srcOrd="0" destOrd="0" presId="urn:microsoft.com/office/officeart/2005/8/layout/orgChart1"/>
    <dgm:cxn modelId="{E00BDA47-CE23-4CD4-ACC7-17F2BF700E57}" type="presParOf" srcId="{13CFB944-0170-4C6F-9535-8C90987BA47C}" destId="{D676FEE7-0B0E-45BC-9FE6-0A68C0D41B65}" srcOrd="1" destOrd="0" presId="urn:microsoft.com/office/officeart/2005/8/layout/orgChart1"/>
    <dgm:cxn modelId="{C3808FBD-E326-4E1D-9371-C0C94EDB13F3}" type="presParOf" srcId="{D676FEE7-0B0E-45BC-9FE6-0A68C0D41B65}" destId="{32DD3080-75C3-4F78-95A4-3245C1D5107B}" srcOrd="0" destOrd="0" presId="urn:microsoft.com/office/officeart/2005/8/layout/orgChart1"/>
    <dgm:cxn modelId="{C907CBFA-CA11-4D3D-82D4-BBC57B972DC2}" type="presParOf" srcId="{32DD3080-75C3-4F78-95A4-3245C1D5107B}" destId="{C818C85F-DE3F-49AF-816F-3B899CDB1E28}" srcOrd="0" destOrd="0" presId="urn:microsoft.com/office/officeart/2005/8/layout/orgChart1"/>
    <dgm:cxn modelId="{AA1AB0FE-86CD-4B49-83F9-3604D248CBE1}" type="presParOf" srcId="{32DD3080-75C3-4F78-95A4-3245C1D5107B}" destId="{3E690025-EF3B-4FA3-BCE2-97A5CEF038C4}" srcOrd="1" destOrd="0" presId="urn:microsoft.com/office/officeart/2005/8/layout/orgChart1"/>
    <dgm:cxn modelId="{C5B0134F-6898-4C13-ABF3-C417C700C54A}" type="presParOf" srcId="{D676FEE7-0B0E-45BC-9FE6-0A68C0D41B65}" destId="{DBD5FB6A-7F85-430B-B92A-D2B18C5B6219}" srcOrd="1" destOrd="0" presId="urn:microsoft.com/office/officeart/2005/8/layout/orgChart1"/>
    <dgm:cxn modelId="{C5C2E2FC-8566-46F5-8697-2233111C6AF8}" type="presParOf" srcId="{D676FEE7-0B0E-45BC-9FE6-0A68C0D41B65}" destId="{35F7E60A-5401-4EBD-9D14-39B2C6F6180E}" srcOrd="2" destOrd="0" presId="urn:microsoft.com/office/officeart/2005/8/layout/orgChart1"/>
    <dgm:cxn modelId="{7A5A3205-CF26-4494-9583-1997FBAA8543}" type="presParOf" srcId="{13CFB944-0170-4C6F-9535-8C90987BA47C}" destId="{9D07879B-889B-4823-AE32-28B7C644369E}" srcOrd="2" destOrd="0" presId="urn:microsoft.com/office/officeart/2005/8/layout/orgChart1"/>
    <dgm:cxn modelId="{2DA40B1E-1F24-481B-90F9-6504F110BE4C}" type="presParOf" srcId="{13CFB944-0170-4C6F-9535-8C90987BA47C}" destId="{2C9B07DB-CA49-446E-B5D2-55A3CDD21BE2}" srcOrd="3" destOrd="0" presId="urn:microsoft.com/office/officeart/2005/8/layout/orgChart1"/>
    <dgm:cxn modelId="{9A558506-07E9-4859-B2F9-AF943915B1E5}" type="presParOf" srcId="{2C9B07DB-CA49-446E-B5D2-55A3CDD21BE2}" destId="{B051F71B-0450-4EFC-AD35-4DBE4CF4F975}" srcOrd="0" destOrd="0" presId="urn:microsoft.com/office/officeart/2005/8/layout/orgChart1"/>
    <dgm:cxn modelId="{6FA54D59-DAC6-42C3-866D-FF8500F1ACC0}" type="presParOf" srcId="{B051F71B-0450-4EFC-AD35-4DBE4CF4F975}" destId="{1F0A22B1-8C7C-4909-8611-E1913BA061B3}" srcOrd="0" destOrd="0" presId="urn:microsoft.com/office/officeart/2005/8/layout/orgChart1"/>
    <dgm:cxn modelId="{361ECC53-0814-492E-8FA5-0A8BF2368D44}" type="presParOf" srcId="{B051F71B-0450-4EFC-AD35-4DBE4CF4F975}" destId="{3C5100FB-F146-4B49-B801-1AA89FD22FD0}" srcOrd="1" destOrd="0" presId="urn:microsoft.com/office/officeart/2005/8/layout/orgChart1"/>
    <dgm:cxn modelId="{03B63013-DE16-4BEE-A109-59FBF46423BC}" type="presParOf" srcId="{2C9B07DB-CA49-446E-B5D2-55A3CDD21BE2}" destId="{7637F5B0-AEC7-41C4-BF0C-C722368C352B}" srcOrd="1" destOrd="0" presId="urn:microsoft.com/office/officeart/2005/8/layout/orgChart1"/>
    <dgm:cxn modelId="{B9A6533E-9757-4DD8-8007-951D8B04D295}" type="presParOf" srcId="{2C9B07DB-CA49-446E-B5D2-55A3CDD21BE2}" destId="{A6EB0D52-CFC5-4A66-920F-2998ADD5F270}" srcOrd="2" destOrd="0" presId="urn:microsoft.com/office/officeart/2005/8/layout/orgChart1"/>
    <dgm:cxn modelId="{5F847C84-CC05-47F7-BC41-A9C34BDFAFB2}" type="presParOf" srcId="{035EA6A7-8B4B-4D19-979F-BD9894470980}" destId="{3C40D472-3DD7-4C6C-9149-F145401E6947}" srcOrd="2" destOrd="0" presId="urn:microsoft.com/office/officeart/2005/8/layout/orgChart1"/>
    <dgm:cxn modelId="{15A0D9DF-CD1E-4D42-A971-30A81CD30FF6}" type="presParOf" srcId="{DED8A7D3-A5F0-41FE-BFFA-1C56F1737B5C}" destId="{0603F4FF-D1B2-49BB-9700-55C6493F7BDC}" srcOrd="2" destOrd="0" presId="urn:microsoft.com/office/officeart/2005/8/layout/orgChart1"/>
    <dgm:cxn modelId="{D8EC535C-6620-4904-9BC4-A3A6C764CE69}" type="presParOf" srcId="{DED8A7D3-A5F0-41FE-BFFA-1C56F1737B5C}" destId="{991DC5A4-A49F-4A87-9229-9C10D0CEDBF1}" srcOrd="3" destOrd="0" presId="urn:microsoft.com/office/officeart/2005/8/layout/orgChart1"/>
    <dgm:cxn modelId="{E2F43C6A-19B9-4059-931F-0959B2B1AF8E}" type="presParOf" srcId="{991DC5A4-A49F-4A87-9229-9C10D0CEDBF1}" destId="{1778537D-3219-43BB-8C8A-4C8782EC3880}" srcOrd="0" destOrd="0" presId="urn:microsoft.com/office/officeart/2005/8/layout/orgChart1"/>
    <dgm:cxn modelId="{6E7D4CC9-E743-4C21-93F2-02096AF8603F}" type="presParOf" srcId="{1778537D-3219-43BB-8C8A-4C8782EC3880}" destId="{67CE9797-8929-405C-A8CF-91DD3794F2E2}" srcOrd="0" destOrd="0" presId="urn:microsoft.com/office/officeart/2005/8/layout/orgChart1"/>
    <dgm:cxn modelId="{70C6E227-93F9-4517-905B-262AE85DAB56}" type="presParOf" srcId="{1778537D-3219-43BB-8C8A-4C8782EC3880}" destId="{F677FDF6-EE1E-45CC-9BF2-2D40C2F66C23}" srcOrd="1" destOrd="0" presId="urn:microsoft.com/office/officeart/2005/8/layout/orgChart1"/>
    <dgm:cxn modelId="{B8FAA2D9-C538-4FE8-BDF9-2BFB5EF90266}" type="presParOf" srcId="{991DC5A4-A49F-4A87-9229-9C10D0CEDBF1}" destId="{2C67A94B-6A1D-4FB6-91B7-B16BF7D3D979}" srcOrd="1" destOrd="0" presId="urn:microsoft.com/office/officeart/2005/8/layout/orgChart1"/>
    <dgm:cxn modelId="{26E6233E-BA1E-4709-9E58-6C1952905FEF}" type="presParOf" srcId="{991DC5A4-A49F-4A87-9229-9C10D0CEDBF1}" destId="{FBAC3FC5-EF3C-4F9F-A4A0-A8A294BEBBEA}" srcOrd="2" destOrd="0" presId="urn:microsoft.com/office/officeart/2005/8/layout/orgChart1"/>
    <dgm:cxn modelId="{873B77CD-F375-482B-BD05-B0DA0580225E}" type="presParOf" srcId="{DED8A7D3-A5F0-41FE-BFFA-1C56F1737B5C}" destId="{3F12ABDB-4F8D-4B85-AA6F-E805639BB860}" srcOrd="4" destOrd="0" presId="urn:microsoft.com/office/officeart/2005/8/layout/orgChart1"/>
    <dgm:cxn modelId="{53C980C3-C7E3-4840-B00F-1A673A1513A3}" type="presParOf" srcId="{DED8A7D3-A5F0-41FE-BFFA-1C56F1737B5C}" destId="{C73E170F-9446-4E93-A988-F0B72E70FFD1}" srcOrd="5" destOrd="0" presId="urn:microsoft.com/office/officeart/2005/8/layout/orgChart1"/>
    <dgm:cxn modelId="{5E187F15-12CE-4AF9-8618-CAA8B5B13765}" type="presParOf" srcId="{C73E170F-9446-4E93-A988-F0B72E70FFD1}" destId="{B4DCF68C-9BF5-4168-841F-93FDABD8231C}" srcOrd="0" destOrd="0" presId="urn:microsoft.com/office/officeart/2005/8/layout/orgChart1"/>
    <dgm:cxn modelId="{9690F231-0A75-4651-AD93-E56BFDF4D950}" type="presParOf" srcId="{B4DCF68C-9BF5-4168-841F-93FDABD8231C}" destId="{68528995-0BB3-43C1-B228-6FB36D6E6066}" srcOrd="0" destOrd="0" presId="urn:microsoft.com/office/officeart/2005/8/layout/orgChart1"/>
    <dgm:cxn modelId="{AA8EC695-17E1-4BBF-89B6-8A5416F01A0F}" type="presParOf" srcId="{B4DCF68C-9BF5-4168-841F-93FDABD8231C}" destId="{29F5C148-F8AC-468D-9DB7-EFF5068A43B6}" srcOrd="1" destOrd="0" presId="urn:microsoft.com/office/officeart/2005/8/layout/orgChart1"/>
    <dgm:cxn modelId="{864010F0-2249-4A5E-84DF-7C664D4ABE46}" type="presParOf" srcId="{C73E170F-9446-4E93-A988-F0B72E70FFD1}" destId="{FBBD7E60-27A9-464B-B533-0456E0FF3D86}" srcOrd="1" destOrd="0" presId="urn:microsoft.com/office/officeart/2005/8/layout/orgChart1"/>
    <dgm:cxn modelId="{005EFE25-EDB5-4306-8F7D-3B00F7D4E02A}" type="presParOf" srcId="{C73E170F-9446-4E93-A988-F0B72E70FFD1}" destId="{AC04D221-3465-4F78-B4C9-12A7A2847C0F}" srcOrd="2" destOrd="0" presId="urn:microsoft.com/office/officeart/2005/8/layout/orgChart1"/>
    <dgm:cxn modelId="{7F5E9713-D29A-46E8-83CC-C149B2323B88}" type="presParOf" srcId="{AE6086EF-A39C-49A0-AFDE-4305DADE2CCA}" destId="{4E68DF14-A1F5-4A23-97A5-2396931D6CC8}" srcOrd="2" destOrd="0" presId="urn:microsoft.com/office/officeart/2005/8/layout/orgChart1"/>
    <dgm:cxn modelId="{AB0AB8EA-CE2C-4AA7-B5FC-81D89E86A695}" type="presParOf" srcId="{0C1E08A4-25EA-4989-A57E-62554D4B34B8}" destId="{2AC632B6-2DF3-4ADA-8833-30960D3B3300}" srcOrd="1" destOrd="0" presId="urn:microsoft.com/office/officeart/2005/8/layout/orgChart1"/>
    <dgm:cxn modelId="{8D95CA0D-7212-4B34-8250-17AEE4493D29}" type="presParOf" srcId="{2AC632B6-2DF3-4ADA-8833-30960D3B3300}" destId="{2B836167-AC61-4696-85F7-876FF645F5FC}" srcOrd="0" destOrd="0" presId="urn:microsoft.com/office/officeart/2005/8/layout/orgChart1"/>
    <dgm:cxn modelId="{995E14D0-3769-4445-96B2-F34FF2378FDD}" type="presParOf" srcId="{2B836167-AC61-4696-85F7-876FF645F5FC}" destId="{42C00C60-CAE4-4612-894E-D008A6240AA5}" srcOrd="0" destOrd="0" presId="urn:microsoft.com/office/officeart/2005/8/layout/orgChart1"/>
    <dgm:cxn modelId="{D5E9E4E6-C455-42B9-B864-98EE8EA99ED8}" type="presParOf" srcId="{2B836167-AC61-4696-85F7-876FF645F5FC}" destId="{0C3151F8-7000-4819-AAB3-8CABDC403751}" srcOrd="1" destOrd="0" presId="urn:microsoft.com/office/officeart/2005/8/layout/orgChart1"/>
    <dgm:cxn modelId="{7256ACD7-4023-4CF0-845D-8BBF37D99443}" type="presParOf" srcId="{2AC632B6-2DF3-4ADA-8833-30960D3B3300}" destId="{7A7E4EC7-2582-4DF5-95A9-72530CA54D44}" srcOrd="1" destOrd="0" presId="urn:microsoft.com/office/officeart/2005/8/layout/orgChart1"/>
    <dgm:cxn modelId="{D09754DC-7FDB-4230-9B76-6F066BF308BB}" type="presParOf" srcId="{7A7E4EC7-2582-4DF5-95A9-72530CA54D44}" destId="{952C104B-FC25-42F7-9812-0F5A81B75678}" srcOrd="0" destOrd="0" presId="urn:microsoft.com/office/officeart/2005/8/layout/orgChart1"/>
    <dgm:cxn modelId="{3406398F-06FF-4985-9A9A-0AFF683284B2}" type="presParOf" srcId="{7A7E4EC7-2582-4DF5-95A9-72530CA54D44}" destId="{0F558594-8BE2-4C7E-9C74-ADDDC9F1AE28}" srcOrd="1" destOrd="0" presId="urn:microsoft.com/office/officeart/2005/8/layout/orgChart1"/>
    <dgm:cxn modelId="{C3E0D348-5222-478B-B4A6-AA881C80476F}" type="presParOf" srcId="{0F558594-8BE2-4C7E-9C74-ADDDC9F1AE28}" destId="{ED7C106C-4A9B-455E-BF98-AC968EA0AEC2}" srcOrd="0" destOrd="0" presId="urn:microsoft.com/office/officeart/2005/8/layout/orgChart1"/>
    <dgm:cxn modelId="{6969BD4C-A4B0-42D3-96B6-8BE53B2F53DE}" type="presParOf" srcId="{ED7C106C-4A9B-455E-BF98-AC968EA0AEC2}" destId="{576E44A4-BAAE-4EFB-BE30-233FE6833D86}" srcOrd="0" destOrd="0" presId="urn:microsoft.com/office/officeart/2005/8/layout/orgChart1"/>
    <dgm:cxn modelId="{142DDDC8-0EE9-4DCA-ABAE-F4735D208517}" type="presParOf" srcId="{ED7C106C-4A9B-455E-BF98-AC968EA0AEC2}" destId="{39966DEF-7DA7-4AB3-8732-4C3A7EBEA74C}" srcOrd="1" destOrd="0" presId="urn:microsoft.com/office/officeart/2005/8/layout/orgChart1"/>
    <dgm:cxn modelId="{C1B4C0C5-CD1B-4DFF-B9A6-82490BAB9A43}" type="presParOf" srcId="{0F558594-8BE2-4C7E-9C74-ADDDC9F1AE28}" destId="{B6B0E071-972B-4585-966C-7C8E2615C244}" srcOrd="1" destOrd="0" presId="urn:microsoft.com/office/officeart/2005/8/layout/orgChart1"/>
    <dgm:cxn modelId="{3D1D4DC4-A370-4A68-ACC1-0179B98E2D55}" type="presParOf" srcId="{0F558594-8BE2-4C7E-9C74-ADDDC9F1AE28}" destId="{E5F8186E-483F-451B-932E-25F32749C0BF}" srcOrd="2" destOrd="0" presId="urn:microsoft.com/office/officeart/2005/8/layout/orgChart1"/>
    <dgm:cxn modelId="{8ED83E89-8149-4DF3-B6AC-A4F6F2695AB7}" type="presParOf" srcId="{7A7E4EC7-2582-4DF5-95A9-72530CA54D44}" destId="{F9974702-AFE1-4B4D-B74B-90F9D494715D}" srcOrd="2" destOrd="0" presId="urn:microsoft.com/office/officeart/2005/8/layout/orgChart1"/>
    <dgm:cxn modelId="{D6DD72E2-FDAC-4284-B8EF-EC134A5A3199}" type="presParOf" srcId="{7A7E4EC7-2582-4DF5-95A9-72530CA54D44}" destId="{D3E47619-4B77-456D-B344-530BABA9D288}" srcOrd="3" destOrd="0" presId="urn:microsoft.com/office/officeart/2005/8/layout/orgChart1"/>
    <dgm:cxn modelId="{C74D8C51-2C3F-44B2-AD6A-9A433BD8C965}" type="presParOf" srcId="{D3E47619-4B77-456D-B344-530BABA9D288}" destId="{DA3A5F43-E90D-4797-A36D-5CD6E8500C6D}" srcOrd="0" destOrd="0" presId="urn:microsoft.com/office/officeart/2005/8/layout/orgChart1"/>
    <dgm:cxn modelId="{AA270DBF-D020-45D3-89D9-DB41E116F0B3}" type="presParOf" srcId="{DA3A5F43-E90D-4797-A36D-5CD6E8500C6D}" destId="{6102C1FD-8096-440A-B6C7-89985314BF8F}" srcOrd="0" destOrd="0" presId="urn:microsoft.com/office/officeart/2005/8/layout/orgChart1"/>
    <dgm:cxn modelId="{E6C547E2-D118-4872-B568-F3DD1709B990}" type="presParOf" srcId="{DA3A5F43-E90D-4797-A36D-5CD6E8500C6D}" destId="{7A333282-A0B1-4702-8738-83B42F83183B}" srcOrd="1" destOrd="0" presId="urn:microsoft.com/office/officeart/2005/8/layout/orgChart1"/>
    <dgm:cxn modelId="{0B9F120D-239C-4BF1-BED1-BC0DC6B13747}" type="presParOf" srcId="{D3E47619-4B77-456D-B344-530BABA9D288}" destId="{3536579E-5871-4B74-95E1-677A4FC791C4}" srcOrd="1" destOrd="0" presId="urn:microsoft.com/office/officeart/2005/8/layout/orgChart1"/>
    <dgm:cxn modelId="{881E812C-C3B1-4095-B945-07666B9F9622}" type="presParOf" srcId="{D3E47619-4B77-456D-B344-530BABA9D288}" destId="{1691F1E1-77E4-41F9-815C-3A5CB80799AD}" srcOrd="2" destOrd="0" presId="urn:microsoft.com/office/officeart/2005/8/layout/orgChart1"/>
    <dgm:cxn modelId="{A1127DC5-99FB-4EA0-B058-4D01CD22FEFC}" type="presParOf" srcId="{7A7E4EC7-2582-4DF5-95A9-72530CA54D44}" destId="{7A4E289D-D8CA-4719-96FE-CD115F79C92F}" srcOrd="4" destOrd="0" presId="urn:microsoft.com/office/officeart/2005/8/layout/orgChart1"/>
    <dgm:cxn modelId="{F925FA5D-3B60-447A-8CA0-EDA79D3E10BC}" type="presParOf" srcId="{7A7E4EC7-2582-4DF5-95A9-72530CA54D44}" destId="{E682D22D-9E57-4878-844B-3A2D5E5AA7F7}" srcOrd="5" destOrd="0" presId="urn:microsoft.com/office/officeart/2005/8/layout/orgChart1"/>
    <dgm:cxn modelId="{D3E79FBC-9C63-44F2-B2F6-7275D508FAD5}" type="presParOf" srcId="{E682D22D-9E57-4878-844B-3A2D5E5AA7F7}" destId="{CB922280-2D49-4534-BC1B-E9FDF8612D73}" srcOrd="0" destOrd="0" presId="urn:microsoft.com/office/officeart/2005/8/layout/orgChart1"/>
    <dgm:cxn modelId="{7A842D7E-EB9C-4441-BB19-2570163714BF}" type="presParOf" srcId="{CB922280-2D49-4534-BC1B-E9FDF8612D73}" destId="{ACBA8189-7046-40DE-B43F-28E93AF504CB}" srcOrd="0" destOrd="0" presId="urn:microsoft.com/office/officeart/2005/8/layout/orgChart1"/>
    <dgm:cxn modelId="{35402FC2-3B99-4E3D-91BE-594BB12D7004}" type="presParOf" srcId="{CB922280-2D49-4534-BC1B-E9FDF8612D73}" destId="{437D4AA8-50A4-427B-8FC6-B540E1B7E61A}" srcOrd="1" destOrd="0" presId="urn:microsoft.com/office/officeart/2005/8/layout/orgChart1"/>
    <dgm:cxn modelId="{DD627CAA-5CFE-4FBF-9CA2-E9E4720970C0}" type="presParOf" srcId="{E682D22D-9E57-4878-844B-3A2D5E5AA7F7}" destId="{BA788852-17D9-43AA-B932-2E24FD42CC29}" srcOrd="1" destOrd="0" presId="urn:microsoft.com/office/officeart/2005/8/layout/orgChart1"/>
    <dgm:cxn modelId="{E1FECF17-2B27-4C1D-B070-5643F2A82864}" type="presParOf" srcId="{E682D22D-9E57-4878-844B-3A2D5E5AA7F7}" destId="{9B36B859-1D4C-4867-98AA-5ADD3CAE9CE6}" srcOrd="2" destOrd="0" presId="urn:microsoft.com/office/officeart/2005/8/layout/orgChart1"/>
    <dgm:cxn modelId="{21495C07-065C-4892-B312-2A700CF27DFC}" type="presParOf" srcId="{7A7E4EC7-2582-4DF5-95A9-72530CA54D44}" destId="{6CF067F8-ABEB-4D85-A492-4470E5469345}" srcOrd="6" destOrd="0" presId="urn:microsoft.com/office/officeart/2005/8/layout/orgChart1"/>
    <dgm:cxn modelId="{A3BD9F35-586F-4F6F-A38D-1222C2F08315}" type="presParOf" srcId="{7A7E4EC7-2582-4DF5-95A9-72530CA54D44}" destId="{61E141FF-DAC3-434F-8CCD-B576B206E398}" srcOrd="7" destOrd="0" presId="urn:microsoft.com/office/officeart/2005/8/layout/orgChart1"/>
    <dgm:cxn modelId="{1C6170A4-1C02-42CD-BEDF-E503E73CEB5B}" type="presParOf" srcId="{61E141FF-DAC3-434F-8CCD-B576B206E398}" destId="{22273878-79D9-4EEC-B3D5-997E0F76715C}" srcOrd="0" destOrd="0" presId="urn:microsoft.com/office/officeart/2005/8/layout/orgChart1"/>
    <dgm:cxn modelId="{4BACBA13-2962-496C-912D-7F587D0915D6}" type="presParOf" srcId="{22273878-79D9-4EEC-B3D5-997E0F76715C}" destId="{57B307CA-9BF5-4839-AB13-40ED369A44D2}" srcOrd="0" destOrd="0" presId="urn:microsoft.com/office/officeart/2005/8/layout/orgChart1"/>
    <dgm:cxn modelId="{9E17AEA5-37D1-4683-9C01-55AA6F931119}" type="presParOf" srcId="{22273878-79D9-4EEC-B3D5-997E0F76715C}" destId="{159DA08C-D39E-49C8-B3DF-479485F3D94C}" srcOrd="1" destOrd="0" presId="urn:microsoft.com/office/officeart/2005/8/layout/orgChart1"/>
    <dgm:cxn modelId="{5DB8FC71-CAAD-4A08-8998-71FA7A9A4F27}" type="presParOf" srcId="{61E141FF-DAC3-434F-8CCD-B576B206E398}" destId="{006CDF45-B12D-478A-900D-706ACEABFF29}" srcOrd="1" destOrd="0" presId="urn:microsoft.com/office/officeart/2005/8/layout/orgChart1"/>
    <dgm:cxn modelId="{B4215351-16D4-4571-99D2-6DC6A127447D}" type="presParOf" srcId="{61E141FF-DAC3-434F-8CCD-B576B206E398}" destId="{9D91DF6A-1CFE-416E-80F5-55AA4ABCA129}" srcOrd="2" destOrd="0" presId="urn:microsoft.com/office/officeart/2005/8/layout/orgChart1"/>
    <dgm:cxn modelId="{E43D186A-8FE0-4E46-A96F-5F9D48958E81}" type="presParOf" srcId="{7A7E4EC7-2582-4DF5-95A9-72530CA54D44}" destId="{487B3726-4E75-454E-82AC-33ED3026E442}" srcOrd="8" destOrd="0" presId="urn:microsoft.com/office/officeart/2005/8/layout/orgChart1"/>
    <dgm:cxn modelId="{1F209E57-1680-400A-AF31-6701F5613B2E}" type="presParOf" srcId="{7A7E4EC7-2582-4DF5-95A9-72530CA54D44}" destId="{406C1582-9EB2-48B9-9278-31F08376133E}" srcOrd="9" destOrd="0" presId="urn:microsoft.com/office/officeart/2005/8/layout/orgChart1"/>
    <dgm:cxn modelId="{C766AE3A-B0B0-4C24-8138-9F6E973BFBCF}" type="presParOf" srcId="{406C1582-9EB2-48B9-9278-31F08376133E}" destId="{DE1D6E8B-D853-4E27-9729-23493008BD71}" srcOrd="0" destOrd="0" presId="urn:microsoft.com/office/officeart/2005/8/layout/orgChart1"/>
    <dgm:cxn modelId="{082908EC-76C4-4DA2-AAE1-B8D6FF7D8091}" type="presParOf" srcId="{DE1D6E8B-D853-4E27-9729-23493008BD71}" destId="{85A4BA7A-9F09-426B-8227-9C1EA183E55B}" srcOrd="0" destOrd="0" presId="urn:microsoft.com/office/officeart/2005/8/layout/orgChart1"/>
    <dgm:cxn modelId="{31DAE171-B857-4773-8BDE-ED7FA68A2F9E}" type="presParOf" srcId="{DE1D6E8B-D853-4E27-9729-23493008BD71}" destId="{3C28456B-CDDE-4858-A0A2-528A89BC9838}" srcOrd="1" destOrd="0" presId="urn:microsoft.com/office/officeart/2005/8/layout/orgChart1"/>
    <dgm:cxn modelId="{B6FB986F-39DF-4B6B-AEA1-AD510C4BB708}" type="presParOf" srcId="{406C1582-9EB2-48B9-9278-31F08376133E}" destId="{4024F6B8-2540-45F1-AF5F-DC80B6713C0D}" srcOrd="1" destOrd="0" presId="urn:microsoft.com/office/officeart/2005/8/layout/orgChart1"/>
    <dgm:cxn modelId="{E983B5E2-C8C5-4EA1-82D3-F474D6A4CB04}" type="presParOf" srcId="{406C1582-9EB2-48B9-9278-31F08376133E}" destId="{CE0911C4-1DC1-4F5C-B202-7E72AEAEB196}" srcOrd="2" destOrd="0" presId="urn:microsoft.com/office/officeart/2005/8/layout/orgChart1"/>
    <dgm:cxn modelId="{75688E83-D348-4D7F-8C89-6450B391FB25}" type="presParOf" srcId="{7A7E4EC7-2582-4DF5-95A9-72530CA54D44}" destId="{0269D3F6-0CFF-452F-8ABA-86E954149EA5}" srcOrd="10" destOrd="0" presId="urn:microsoft.com/office/officeart/2005/8/layout/orgChart1"/>
    <dgm:cxn modelId="{EE100E12-F431-4381-8DE9-7F0A5CC6F8D5}" type="presParOf" srcId="{7A7E4EC7-2582-4DF5-95A9-72530CA54D44}" destId="{F3533287-D60A-4A71-AD5F-F2DEB2CFF397}" srcOrd="11" destOrd="0" presId="urn:microsoft.com/office/officeart/2005/8/layout/orgChart1"/>
    <dgm:cxn modelId="{65467668-B11F-456C-9012-6636293764FB}" type="presParOf" srcId="{F3533287-D60A-4A71-AD5F-F2DEB2CFF397}" destId="{99559605-83FB-42D9-8CDB-BF7458EC637F}" srcOrd="0" destOrd="0" presId="urn:microsoft.com/office/officeart/2005/8/layout/orgChart1"/>
    <dgm:cxn modelId="{1DDF1313-E7F8-4899-95E0-4F740A76D6EF}" type="presParOf" srcId="{99559605-83FB-42D9-8CDB-BF7458EC637F}" destId="{C4121D8D-5C7F-4C44-AD5D-BBB27E0C84FB}" srcOrd="0" destOrd="0" presId="urn:microsoft.com/office/officeart/2005/8/layout/orgChart1"/>
    <dgm:cxn modelId="{93E5324C-9557-4F70-9DC0-12BC64B7C80D}" type="presParOf" srcId="{99559605-83FB-42D9-8CDB-BF7458EC637F}" destId="{ECC97ABF-C548-4EE7-BC7D-B2B327451917}" srcOrd="1" destOrd="0" presId="urn:microsoft.com/office/officeart/2005/8/layout/orgChart1"/>
    <dgm:cxn modelId="{880A26B4-E907-4E78-9E56-533A5242454A}" type="presParOf" srcId="{F3533287-D60A-4A71-AD5F-F2DEB2CFF397}" destId="{4DE025E2-E6E0-49A8-A442-E30F4C4DE28F}" srcOrd="1" destOrd="0" presId="urn:microsoft.com/office/officeart/2005/8/layout/orgChart1"/>
    <dgm:cxn modelId="{D34E986C-59E1-4B40-92B8-E350A6D2E9C4}" type="presParOf" srcId="{F3533287-D60A-4A71-AD5F-F2DEB2CFF397}" destId="{C1DAB64F-5841-4097-BF36-62172C8D11F7}" srcOrd="2" destOrd="0" presId="urn:microsoft.com/office/officeart/2005/8/layout/orgChart1"/>
    <dgm:cxn modelId="{6076FC01-AD86-4168-862D-5C305D98BBDD}" type="presParOf" srcId="{2AC632B6-2DF3-4ADA-8833-30960D3B3300}" destId="{987EEE69-BAD2-4BF7-BDED-65F9BB49B3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2ABDB-4F8D-4B85-AA6F-E805639BB860}">
      <dsp:nvSpPr>
        <dsp:cNvPr id="0" name=""/>
        <dsp:cNvSpPr/>
      </dsp:nvSpPr>
      <dsp:spPr>
        <a:xfrm>
          <a:off x="3333384" y="725312"/>
          <a:ext cx="1755255" cy="30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6"/>
              </a:lnTo>
              <a:lnTo>
                <a:pt x="1755255" y="152956"/>
              </a:lnTo>
              <a:lnTo>
                <a:pt x="1755255" y="30527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3F4FF-D1B2-49BB-9700-55C6493F7BDC}">
      <dsp:nvSpPr>
        <dsp:cNvPr id="0" name=""/>
        <dsp:cNvSpPr/>
      </dsp:nvSpPr>
      <dsp:spPr>
        <a:xfrm>
          <a:off x="3287664" y="725312"/>
          <a:ext cx="91440" cy="305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27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7879B-889B-4823-AE32-28B7C644369E}">
      <dsp:nvSpPr>
        <dsp:cNvPr id="0" name=""/>
        <dsp:cNvSpPr/>
      </dsp:nvSpPr>
      <dsp:spPr>
        <a:xfrm>
          <a:off x="997879" y="1755896"/>
          <a:ext cx="217593" cy="1697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30"/>
              </a:lnTo>
              <a:lnTo>
                <a:pt x="217593" y="169723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FFA05-CB64-4F75-B867-A47BF6919B94}">
      <dsp:nvSpPr>
        <dsp:cNvPr id="0" name=""/>
        <dsp:cNvSpPr/>
      </dsp:nvSpPr>
      <dsp:spPr>
        <a:xfrm>
          <a:off x="997879" y="1755896"/>
          <a:ext cx="217593" cy="667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287"/>
              </a:lnTo>
              <a:lnTo>
                <a:pt x="217593" y="66728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CBF85-B2BF-49A4-BB34-57DFCF99CCE6}">
      <dsp:nvSpPr>
        <dsp:cNvPr id="0" name=""/>
        <dsp:cNvSpPr/>
      </dsp:nvSpPr>
      <dsp:spPr>
        <a:xfrm>
          <a:off x="1578128" y="725312"/>
          <a:ext cx="1755255" cy="305271"/>
        </a:xfrm>
        <a:custGeom>
          <a:avLst/>
          <a:gdLst/>
          <a:ahLst/>
          <a:cxnLst/>
          <a:rect l="0" t="0" r="0" b="0"/>
          <a:pathLst>
            <a:path>
              <a:moveTo>
                <a:pt x="1755255" y="0"/>
              </a:moveTo>
              <a:lnTo>
                <a:pt x="1755255" y="152956"/>
              </a:lnTo>
              <a:lnTo>
                <a:pt x="0" y="152956"/>
              </a:lnTo>
              <a:lnTo>
                <a:pt x="0" y="30527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7C144-7B89-437A-930A-B42156FAC18E}">
      <dsp:nvSpPr>
        <dsp:cNvPr id="0" name=""/>
        <dsp:cNvSpPr/>
      </dsp:nvSpPr>
      <dsp:spPr>
        <a:xfrm>
          <a:off x="2608072" y="0"/>
          <a:ext cx="1450624" cy="725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華康儷黑 Std W5" pitchFamily="34" charset="-120"/>
              <a:ea typeface="華康儷黑 Std W5" pitchFamily="34" charset="-120"/>
            </a:rPr>
            <a:t>基礎通識</a:t>
          </a:r>
          <a:endParaRPr lang="zh-TW" altLang="en-US" sz="18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2608072" y="0"/>
        <a:ext cx="1450624" cy="725312"/>
      </dsp:txXfrm>
    </dsp:sp>
    <dsp:sp modelId="{1B9A271D-92EE-4A18-BAA2-585C63858DC8}">
      <dsp:nvSpPr>
        <dsp:cNvPr id="0" name=""/>
        <dsp:cNvSpPr/>
      </dsp:nvSpPr>
      <dsp:spPr>
        <a:xfrm>
          <a:off x="852816" y="1030584"/>
          <a:ext cx="1450624" cy="725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華康儷黑 Std W5" pitchFamily="34" charset="-120"/>
              <a:ea typeface="華康儷黑 Std W5" pitchFamily="34" charset="-120"/>
            </a:rPr>
            <a:t>中英文能力課程</a:t>
          </a:r>
          <a:endParaRPr lang="zh-TW" altLang="en-US" sz="18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852816" y="1030584"/>
        <a:ext cx="1450624" cy="725312"/>
      </dsp:txXfrm>
    </dsp:sp>
    <dsp:sp modelId="{C818C85F-DE3F-49AF-816F-3B899CDB1E28}">
      <dsp:nvSpPr>
        <dsp:cNvPr id="0" name=""/>
        <dsp:cNvSpPr/>
      </dsp:nvSpPr>
      <dsp:spPr>
        <a:xfrm>
          <a:off x="1215472" y="2060527"/>
          <a:ext cx="1450624" cy="7253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華康儷黑 Std W5" pitchFamily="34" charset="-120"/>
              <a:ea typeface="華康儷黑 Std W5" pitchFamily="34" charset="-120"/>
            </a:rPr>
            <a:t>中國語文知識與應用</a:t>
          </a:r>
          <a:endParaRPr lang="zh-TW" altLang="en-US" sz="18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1215472" y="2060527"/>
        <a:ext cx="1450624" cy="725312"/>
      </dsp:txXfrm>
    </dsp:sp>
    <dsp:sp modelId="{1F0A22B1-8C7C-4909-8611-E1913BA061B3}">
      <dsp:nvSpPr>
        <dsp:cNvPr id="0" name=""/>
        <dsp:cNvSpPr/>
      </dsp:nvSpPr>
      <dsp:spPr>
        <a:xfrm>
          <a:off x="1215472" y="3090470"/>
          <a:ext cx="1450624" cy="7253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華康儷黑 Std W5" pitchFamily="34" charset="-120"/>
              <a:ea typeface="華康儷黑 Std W5" pitchFamily="34" charset="-120"/>
            </a:rPr>
            <a:t>英文能力訓練</a:t>
          </a:r>
          <a:endParaRPr lang="zh-TW" altLang="en-US" sz="18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1215472" y="3090470"/>
        <a:ext cx="1450624" cy="725312"/>
      </dsp:txXfrm>
    </dsp:sp>
    <dsp:sp modelId="{67CE9797-8929-405C-A8CF-91DD3794F2E2}">
      <dsp:nvSpPr>
        <dsp:cNvPr id="0" name=""/>
        <dsp:cNvSpPr/>
      </dsp:nvSpPr>
      <dsp:spPr>
        <a:xfrm>
          <a:off x="2608072" y="1030584"/>
          <a:ext cx="1450624" cy="725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華康儷黑 Std W5" pitchFamily="34" charset="-120"/>
              <a:ea typeface="華康儷黑 Std W5" pitchFamily="34" charset="-120"/>
            </a:rPr>
            <a:t>資訊能力課程</a:t>
          </a:r>
          <a:endParaRPr lang="zh-TW" altLang="en-US" sz="18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2608072" y="1030584"/>
        <a:ext cx="1450624" cy="725312"/>
      </dsp:txXfrm>
    </dsp:sp>
    <dsp:sp modelId="{68528995-0BB3-43C1-B228-6FB36D6E6066}">
      <dsp:nvSpPr>
        <dsp:cNvPr id="0" name=""/>
        <dsp:cNvSpPr/>
      </dsp:nvSpPr>
      <dsp:spPr>
        <a:xfrm>
          <a:off x="4363327" y="1030584"/>
          <a:ext cx="1450624" cy="725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華康儷黑 Std W5" pitchFamily="34" charset="-120"/>
              <a:ea typeface="華康儷黑 Std W5" pitchFamily="34" charset="-120"/>
            </a:rPr>
            <a:t>基礎概論課程</a:t>
          </a:r>
          <a:endParaRPr lang="zh-TW" altLang="en-US" sz="18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4363327" y="1030584"/>
        <a:ext cx="1450624" cy="725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3B770-1AF5-4F5E-8E09-56F024DB464E}">
      <dsp:nvSpPr>
        <dsp:cNvPr id="0" name=""/>
        <dsp:cNvSpPr/>
      </dsp:nvSpPr>
      <dsp:spPr>
        <a:xfrm>
          <a:off x="4176464" y="2309681"/>
          <a:ext cx="3584432" cy="239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78"/>
              </a:lnTo>
              <a:lnTo>
                <a:pt x="3584432" y="114978"/>
              </a:lnTo>
              <a:lnTo>
                <a:pt x="3584432" y="23930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DB55-6D06-434D-A5AC-6AAD32D4A221}">
      <dsp:nvSpPr>
        <dsp:cNvPr id="0" name=""/>
        <dsp:cNvSpPr/>
      </dsp:nvSpPr>
      <dsp:spPr>
        <a:xfrm>
          <a:off x="4176464" y="2309681"/>
          <a:ext cx="2149072" cy="24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26"/>
              </a:lnTo>
              <a:lnTo>
                <a:pt x="2149072" y="124326"/>
              </a:lnTo>
              <a:lnTo>
                <a:pt x="2149072" y="24865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86CB8-50E2-43DA-991D-3ACA5ADEC137}">
      <dsp:nvSpPr>
        <dsp:cNvPr id="0" name=""/>
        <dsp:cNvSpPr/>
      </dsp:nvSpPr>
      <dsp:spPr>
        <a:xfrm>
          <a:off x="4176464" y="2309681"/>
          <a:ext cx="716357" cy="24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26"/>
              </a:lnTo>
              <a:lnTo>
                <a:pt x="716357" y="124326"/>
              </a:lnTo>
              <a:lnTo>
                <a:pt x="716357" y="24865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B6A5F-9A9A-47F2-A6BF-1481CA7EE044}">
      <dsp:nvSpPr>
        <dsp:cNvPr id="0" name=""/>
        <dsp:cNvSpPr/>
      </dsp:nvSpPr>
      <dsp:spPr>
        <a:xfrm>
          <a:off x="3460106" y="2309681"/>
          <a:ext cx="716357" cy="248653"/>
        </a:xfrm>
        <a:custGeom>
          <a:avLst/>
          <a:gdLst/>
          <a:ahLst/>
          <a:cxnLst/>
          <a:rect l="0" t="0" r="0" b="0"/>
          <a:pathLst>
            <a:path>
              <a:moveTo>
                <a:pt x="716357" y="0"/>
              </a:moveTo>
              <a:lnTo>
                <a:pt x="716357" y="124326"/>
              </a:lnTo>
              <a:lnTo>
                <a:pt x="0" y="124326"/>
              </a:lnTo>
              <a:lnTo>
                <a:pt x="0" y="24865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06DA-AC13-4F11-9A06-CD3A664E6B57}">
      <dsp:nvSpPr>
        <dsp:cNvPr id="0" name=""/>
        <dsp:cNvSpPr/>
      </dsp:nvSpPr>
      <dsp:spPr>
        <a:xfrm>
          <a:off x="2027391" y="2309681"/>
          <a:ext cx="2149072" cy="248653"/>
        </a:xfrm>
        <a:custGeom>
          <a:avLst/>
          <a:gdLst/>
          <a:ahLst/>
          <a:cxnLst/>
          <a:rect l="0" t="0" r="0" b="0"/>
          <a:pathLst>
            <a:path>
              <a:moveTo>
                <a:pt x="2149072" y="0"/>
              </a:moveTo>
              <a:lnTo>
                <a:pt x="2149072" y="124326"/>
              </a:lnTo>
              <a:lnTo>
                <a:pt x="0" y="124326"/>
              </a:lnTo>
              <a:lnTo>
                <a:pt x="0" y="24865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E2BEE-7201-4891-9AB0-B7576254C3D7}">
      <dsp:nvSpPr>
        <dsp:cNvPr id="0" name=""/>
        <dsp:cNvSpPr/>
      </dsp:nvSpPr>
      <dsp:spPr>
        <a:xfrm>
          <a:off x="594675" y="2309681"/>
          <a:ext cx="3581788" cy="248653"/>
        </a:xfrm>
        <a:custGeom>
          <a:avLst/>
          <a:gdLst/>
          <a:ahLst/>
          <a:cxnLst/>
          <a:rect l="0" t="0" r="0" b="0"/>
          <a:pathLst>
            <a:path>
              <a:moveTo>
                <a:pt x="3581788" y="0"/>
              </a:moveTo>
              <a:lnTo>
                <a:pt x="3581788" y="124326"/>
              </a:lnTo>
              <a:lnTo>
                <a:pt x="0" y="124326"/>
              </a:lnTo>
              <a:lnTo>
                <a:pt x="0" y="24865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7C144-7B89-437A-930A-B42156FAC18E}">
      <dsp:nvSpPr>
        <dsp:cNvPr id="0" name=""/>
        <dsp:cNvSpPr/>
      </dsp:nvSpPr>
      <dsp:spPr>
        <a:xfrm>
          <a:off x="3584432" y="1717650"/>
          <a:ext cx="1184062" cy="5920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博雅通識</a:t>
          </a:r>
          <a:endParaRPr lang="zh-TW" altLang="en-US" sz="16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3584432" y="1717650"/>
        <a:ext cx="1184062" cy="592031"/>
      </dsp:txXfrm>
    </dsp:sp>
    <dsp:sp modelId="{6C0137CA-AA22-4895-9ACD-22904E999537}">
      <dsp:nvSpPr>
        <dsp:cNvPr id="0" name=""/>
        <dsp:cNvSpPr/>
      </dsp:nvSpPr>
      <dsp:spPr>
        <a:xfrm>
          <a:off x="2644" y="2558334"/>
          <a:ext cx="1184062" cy="7540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向度一</a:t>
          </a:r>
          <a: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藝術與美學</a:t>
          </a:r>
          <a:endParaRPr lang="zh-TW" altLang="en-US" sz="1600" b="0" kern="1200" dirty="0" smtClean="0">
            <a:latin typeface="華康儷黑 Std W5" pitchFamily="34" charset="-120"/>
            <a:ea typeface="華康儷黑 Std W5" pitchFamily="34" charset="-120"/>
          </a:endParaRPr>
        </a:p>
      </dsp:txBody>
      <dsp:txXfrm>
        <a:off x="2644" y="2558334"/>
        <a:ext cx="1184062" cy="754034"/>
      </dsp:txXfrm>
    </dsp:sp>
    <dsp:sp modelId="{521D5DF9-85C2-414D-871C-DDB46E094AB9}">
      <dsp:nvSpPr>
        <dsp:cNvPr id="0" name=""/>
        <dsp:cNvSpPr/>
      </dsp:nvSpPr>
      <dsp:spPr>
        <a:xfrm>
          <a:off x="1435359" y="2558334"/>
          <a:ext cx="1184062" cy="7540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向度二</a:t>
          </a:r>
          <a: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能源、環境與生態</a:t>
          </a:r>
          <a:endParaRPr lang="zh-TW" altLang="en-US" sz="1600" b="0" kern="1200" dirty="0" smtClean="0">
            <a:latin typeface="華康儷黑 Std W5" pitchFamily="34" charset="-120"/>
            <a:ea typeface="華康儷黑 Std W5" pitchFamily="34" charset="-120"/>
          </a:endParaRPr>
        </a:p>
      </dsp:txBody>
      <dsp:txXfrm>
        <a:off x="1435359" y="2558334"/>
        <a:ext cx="1184062" cy="754034"/>
      </dsp:txXfrm>
    </dsp:sp>
    <dsp:sp modelId="{37D7CE37-4287-4184-A480-E8D54A9D08E4}">
      <dsp:nvSpPr>
        <dsp:cNvPr id="0" name=""/>
        <dsp:cNvSpPr/>
      </dsp:nvSpPr>
      <dsp:spPr>
        <a:xfrm>
          <a:off x="2868075" y="2558334"/>
          <a:ext cx="1184062" cy="7540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向度三</a:t>
          </a:r>
          <a: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人文思維與生命探索</a:t>
          </a:r>
          <a:endParaRPr lang="zh-TW" altLang="en-US" sz="1600" b="0" kern="1200" dirty="0" smtClean="0">
            <a:latin typeface="華康儷黑 Std W5" pitchFamily="34" charset="-120"/>
            <a:ea typeface="華康儷黑 Std W5" pitchFamily="34" charset="-120"/>
          </a:endParaRPr>
        </a:p>
      </dsp:txBody>
      <dsp:txXfrm>
        <a:off x="2868075" y="2558334"/>
        <a:ext cx="1184062" cy="754034"/>
      </dsp:txXfrm>
    </dsp:sp>
    <dsp:sp modelId="{5554311E-B4FB-408F-8E85-04D45C80C44D}">
      <dsp:nvSpPr>
        <dsp:cNvPr id="0" name=""/>
        <dsp:cNvSpPr/>
      </dsp:nvSpPr>
      <dsp:spPr>
        <a:xfrm>
          <a:off x="4300790" y="2558334"/>
          <a:ext cx="1184062" cy="7540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向度四</a:t>
          </a:r>
          <a: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公民與社會參與</a:t>
          </a:r>
          <a:endParaRPr lang="zh-TW" altLang="en-US" sz="1600" b="0" kern="1200" dirty="0" smtClean="0">
            <a:latin typeface="華康儷黑 Std W5" pitchFamily="34" charset="-120"/>
            <a:ea typeface="華康儷黑 Std W5" pitchFamily="34" charset="-120"/>
          </a:endParaRPr>
        </a:p>
      </dsp:txBody>
      <dsp:txXfrm>
        <a:off x="4300790" y="2558334"/>
        <a:ext cx="1184062" cy="754034"/>
      </dsp:txXfrm>
    </dsp:sp>
    <dsp:sp modelId="{2321DF73-5F4A-4CE7-BB22-89A209ECD0C0}">
      <dsp:nvSpPr>
        <dsp:cNvPr id="0" name=""/>
        <dsp:cNvSpPr/>
      </dsp:nvSpPr>
      <dsp:spPr>
        <a:xfrm>
          <a:off x="5733505" y="2558334"/>
          <a:ext cx="1184062" cy="7540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向度五</a:t>
          </a:r>
          <a: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經濟與國際脈動</a:t>
          </a:r>
          <a:endParaRPr lang="zh-TW" altLang="en-US" sz="1600" b="0" kern="1200" dirty="0" smtClean="0">
            <a:latin typeface="華康儷黑 Std W5" pitchFamily="34" charset="-120"/>
            <a:ea typeface="華康儷黑 Std W5" pitchFamily="34" charset="-120"/>
          </a:endParaRPr>
        </a:p>
      </dsp:txBody>
      <dsp:txXfrm>
        <a:off x="5733505" y="2558334"/>
        <a:ext cx="1184062" cy="754034"/>
      </dsp:txXfrm>
    </dsp:sp>
    <dsp:sp modelId="{014EB68A-FB29-45F9-AC09-3F808EEB5092}">
      <dsp:nvSpPr>
        <dsp:cNvPr id="0" name=""/>
        <dsp:cNvSpPr/>
      </dsp:nvSpPr>
      <dsp:spPr>
        <a:xfrm>
          <a:off x="7168865" y="2548986"/>
          <a:ext cx="1184062" cy="7540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向度六</a:t>
          </a:r>
          <a: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1600" b="0" kern="120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1600" b="0" kern="1200" dirty="0" smtClean="0">
              <a:latin typeface="華康儷黑 Std W5" pitchFamily="34" charset="-120"/>
              <a:ea typeface="華康儷黑 Std W5" pitchFamily="34" charset="-120"/>
            </a:rPr>
            <a:t>自然科學與技術</a:t>
          </a:r>
          <a:endParaRPr lang="zh-TW" altLang="en-US" sz="1600" b="0" kern="1200" dirty="0" smtClean="0">
            <a:latin typeface="華康儷黑 Std W5" pitchFamily="34" charset="-120"/>
            <a:ea typeface="華康儷黑 Std W5" pitchFamily="34" charset="-120"/>
          </a:endParaRPr>
        </a:p>
      </dsp:txBody>
      <dsp:txXfrm>
        <a:off x="7168865" y="2548986"/>
        <a:ext cx="1184062" cy="754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9D3F6-0CFF-452F-8ABA-86E954149EA5}">
      <dsp:nvSpPr>
        <dsp:cNvPr id="0" name=""/>
        <dsp:cNvSpPr/>
      </dsp:nvSpPr>
      <dsp:spPr>
        <a:xfrm>
          <a:off x="6063334" y="1935531"/>
          <a:ext cx="2576639" cy="181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23"/>
              </a:lnTo>
              <a:lnTo>
                <a:pt x="2576639" y="90523"/>
              </a:lnTo>
              <a:lnTo>
                <a:pt x="2576639" y="181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B3726-4E75-454E-82AC-33ED3026E442}">
      <dsp:nvSpPr>
        <dsp:cNvPr id="0" name=""/>
        <dsp:cNvSpPr/>
      </dsp:nvSpPr>
      <dsp:spPr>
        <a:xfrm>
          <a:off x="6063334" y="1935531"/>
          <a:ext cx="1564760" cy="181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23"/>
              </a:lnTo>
              <a:lnTo>
                <a:pt x="1564760" y="90523"/>
              </a:lnTo>
              <a:lnTo>
                <a:pt x="1564760" y="181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067F8-ABEB-4D85-A492-4470E5469345}">
      <dsp:nvSpPr>
        <dsp:cNvPr id="0" name=""/>
        <dsp:cNvSpPr/>
      </dsp:nvSpPr>
      <dsp:spPr>
        <a:xfrm>
          <a:off x="6063334" y="1935531"/>
          <a:ext cx="521586" cy="181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23"/>
              </a:lnTo>
              <a:lnTo>
                <a:pt x="521586" y="90523"/>
              </a:lnTo>
              <a:lnTo>
                <a:pt x="521586" y="181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E289D-D8CA-4719-96FE-CD115F79C92F}">
      <dsp:nvSpPr>
        <dsp:cNvPr id="0" name=""/>
        <dsp:cNvSpPr/>
      </dsp:nvSpPr>
      <dsp:spPr>
        <a:xfrm>
          <a:off x="5541747" y="1935531"/>
          <a:ext cx="521586" cy="181046"/>
        </a:xfrm>
        <a:custGeom>
          <a:avLst/>
          <a:gdLst/>
          <a:ahLst/>
          <a:cxnLst/>
          <a:rect l="0" t="0" r="0" b="0"/>
          <a:pathLst>
            <a:path>
              <a:moveTo>
                <a:pt x="521586" y="0"/>
              </a:moveTo>
              <a:lnTo>
                <a:pt x="521586" y="90523"/>
              </a:lnTo>
              <a:lnTo>
                <a:pt x="0" y="90523"/>
              </a:lnTo>
              <a:lnTo>
                <a:pt x="0" y="181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74702-AFE1-4B4D-B74B-90F9D494715D}">
      <dsp:nvSpPr>
        <dsp:cNvPr id="0" name=""/>
        <dsp:cNvSpPr/>
      </dsp:nvSpPr>
      <dsp:spPr>
        <a:xfrm>
          <a:off x="4498573" y="1935531"/>
          <a:ext cx="1564760" cy="181046"/>
        </a:xfrm>
        <a:custGeom>
          <a:avLst/>
          <a:gdLst/>
          <a:ahLst/>
          <a:cxnLst/>
          <a:rect l="0" t="0" r="0" b="0"/>
          <a:pathLst>
            <a:path>
              <a:moveTo>
                <a:pt x="1564760" y="0"/>
              </a:moveTo>
              <a:lnTo>
                <a:pt x="1564760" y="90523"/>
              </a:lnTo>
              <a:lnTo>
                <a:pt x="0" y="90523"/>
              </a:lnTo>
              <a:lnTo>
                <a:pt x="0" y="181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104B-FC25-42F7-9812-0F5A81B75678}">
      <dsp:nvSpPr>
        <dsp:cNvPr id="0" name=""/>
        <dsp:cNvSpPr/>
      </dsp:nvSpPr>
      <dsp:spPr>
        <a:xfrm>
          <a:off x="3455399" y="1935531"/>
          <a:ext cx="2607934" cy="181046"/>
        </a:xfrm>
        <a:custGeom>
          <a:avLst/>
          <a:gdLst/>
          <a:ahLst/>
          <a:cxnLst/>
          <a:rect l="0" t="0" r="0" b="0"/>
          <a:pathLst>
            <a:path>
              <a:moveTo>
                <a:pt x="2607934" y="0"/>
              </a:moveTo>
              <a:lnTo>
                <a:pt x="2607934" y="90523"/>
              </a:lnTo>
              <a:lnTo>
                <a:pt x="0" y="90523"/>
              </a:lnTo>
              <a:lnTo>
                <a:pt x="0" y="181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2ABDB-4F8D-4B85-AA6F-E805639BB860}">
      <dsp:nvSpPr>
        <dsp:cNvPr id="0" name=""/>
        <dsp:cNvSpPr/>
      </dsp:nvSpPr>
      <dsp:spPr>
        <a:xfrm>
          <a:off x="1478990" y="1935531"/>
          <a:ext cx="1043173" cy="181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23"/>
              </a:lnTo>
              <a:lnTo>
                <a:pt x="1043173" y="90523"/>
              </a:lnTo>
              <a:lnTo>
                <a:pt x="1043173" y="181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3F4FF-D1B2-49BB-9700-55C6493F7BDC}">
      <dsp:nvSpPr>
        <dsp:cNvPr id="0" name=""/>
        <dsp:cNvSpPr/>
      </dsp:nvSpPr>
      <dsp:spPr>
        <a:xfrm>
          <a:off x="1433270" y="1935531"/>
          <a:ext cx="91440" cy="181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7879B-889B-4823-AE32-28B7C644369E}">
      <dsp:nvSpPr>
        <dsp:cNvPr id="0" name=""/>
        <dsp:cNvSpPr/>
      </dsp:nvSpPr>
      <dsp:spPr>
        <a:xfrm>
          <a:off x="90966" y="2547641"/>
          <a:ext cx="129319" cy="1008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688"/>
              </a:lnTo>
              <a:lnTo>
                <a:pt x="129319" y="100868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FFA05-CB64-4F75-B867-A47BF6919B94}">
      <dsp:nvSpPr>
        <dsp:cNvPr id="0" name=""/>
        <dsp:cNvSpPr/>
      </dsp:nvSpPr>
      <dsp:spPr>
        <a:xfrm>
          <a:off x="90966" y="2547641"/>
          <a:ext cx="129319" cy="39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578"/>
              </a:lnTo>
              <a:lnTo>
                <a:pt x="129319" y="39657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CBF85-B2BF-49A4-BB34-57DFCF99CCE6}">
      <dsp:nvSpPr>
        <dsp:cNvPr id="0" name=""/>
        <dsp:cNvSpPr/>
      </dsp:nvSpPr>
      <dsp:spPr>
        <a:xfrm>
          <a:off x="435817" y="1935531"/>
          <a:ext cx="1043173" cy="181046"/>
        </a:xfrm>
        <a:custGeom>
          <a:avLst/>
          <a:gdLst/>
          <a:ahLst/>
          <a:cxnLst/>
          <a:rect l="0" t="0" r="0" b="0"/>
          <a:pathLst>
            <a:path>
              <a:moveTo>
                <a:pt x="1043173" y="0"/>
              </a:moveTo>
              <a:lnTo>
                <a:pt x="1043173" y="90523"/>
              </a:lnTo>
              <a:lnTo>
                <a:pt x="0" y="90523"/>
              </a:lnTo>
              <a:lnTo>
                <a:pt x="0" y="1810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7C144-7B89-437A-930A-B42156FAC18E}">
      <dsp:nvSpPr>
        <dsp:cNvPr id="0" name=""/>
        <dsp:cNvSpPr/>
      </dsp:nvSpPr>
      <dsp:spPr>
        <a:xfrm>
          <a:off x="1047927" y="1504467"/>
          <a:ext cx="862127" cy="431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基礎通識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1047927" y="1504467"/>
        <a:ext cx="862127" cy="431063"/>
      </dsp:txXfrm>
    </dsp:sp>
    <dsp:sp modelId="{1B9A271D-92EE-4A18-BAA2-585C63858DC8}">
      <dsp:nvSpPr>
        <dsp:cNvPr id="0" name=""/>
        <dsp:cNvSpPr/>
      </dsp:nvSpPr>
      <dsp:spPr>
        <a:xfrm>
          <a:off x="4753" y="2116578"/>
          <a:ext cx="862127" cy="43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中英文能力課程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4753" y="2116578"/>
        <a:ext cx="862127" cy="431063"/>
      </dsp:txXfrm>
    </dsp:sp>
    <dsp:sp modelId="{C818C85F-DE3F-49AF-816F-3B899CDB1E28}">
      <dsp:nvSpPr>
        <dsp:cNvPr id="0" name=""/>
        <dsp:cNvSpPr/>
      </dsp:nvSpPr>
      <dsp:spPr>
        <a:xfrm>
          <a:off x="220285" y="2728688"/>
          <a:ext cx="862127" cy="4310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中國語文知識與應用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220285" y="2728688"/>
        <a:ext cx="862127" cy="431063"/>
      </dsp:txXfrm>
    </dsp:sp>
    <dsp:sp modelId="{1F0A22B1-8C7C-4909-8611-E1913BA061B3}">
      <dsp:nvSpPr>
        <dsp:cNvPr id="0" name=""/>
        <dsp:cNvSpPr/>
      </dsp:nvSpPr>
      <dsp:spPr>
        <a:xfrm>
          <a:off x="220285" y="3340798"/>
          <a:ext cx="862127" cy="4310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英文能力訓練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220285" y="3340798"/>
        <a:ext cx="862127" cy="431063"/>
      </dsp:txXfrm>
    </dsp:sp>
    <dsp:sp modelId="{67CE9797-8929-405C-A8CF-91DD3794F2E2}">
      <dsp:nvSpPr>
        <dsp:cNvPr id="0" name=""/>
        <dsp:cNvSpPr/>
      </dsp:nvSpPr>
      <dsp:spPr>
        <a:xfrm>
          <a:off x="1047927" y="2116578"/>
          <a:ext cx="862127" cy="43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資訊能力課程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1047927" y="2116578"/>
        <a:ext cx="862127" cy="431063"/>
      </dsp:txXfrm>
    </dsp:sp>
    <dsp:sp modelId="{68528995-0BB3-43C1-B228-6FB36D6E6066}">
      <dsp:nvSpPr>
        <dsp:cNvPr id="0" name=""/>
        <dsp:cNvSpPr/>
      </dsp:nvSpPr>
      <dsp:spPr>
        <a:xfrm>
          <a:off x="2091101" y="2116578"/>
          <a:ext cx="862127" cy="43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基礎概論課程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2091101" y="2116578"/>
        <a:ext cx="862127" cy="431063"/>
      </dsp:txXfrm>
    </dsp:sp>
    <dsp:sp modelId="{42C00C60-CAE4-4612-894E-D008A6240AA5}">
      <dsp:nvSpPr>
        <dsp:cNvPr id="0" name=""/>
        <dsp:cNvSpPr/>
      </dsp:nvSpPr>
      <dsp:spPr>
        <a:xfrm>
          <a:off x="5632270" y="1504467"/>
          <a:ext cx="862127" cy="431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博雅通識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5632270" y="1504467"/>
        <a:ext cx="862127" cy="431063"/>
      </dsp:txXfrm>
    </dsp:sp>
    <dsp:sp modelId="{576E44A4-BAAE-4EFB-BE30-233FE6833D86}">
      <dsp:nvSpPr>
        <dsp:cNvPr id="0" name=""/>
        <dsp:cNvSpPr/>
      </dsp:nvSpPr>
      <dsp:spPr>
        <a:xfrm>
          <a:off x="3024336" y="2116578"/>
          <a:ext cx="862127" cy="43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smtClean="0">
              <a:latin typeface="華康儷黑 Std W5" pitchFamily="34" charset="-120"/>
              <a:ea typeface="華康儷黑 Std W5" pitchFamily="34" charset="-120"/>
            </a:rPr>
            <a:t>向度一</a:t>
          </a:r>
          <a:r>
            <a:rPr lang="en-US" altLang="zh-TW" sz="900" b="0" kern="120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kern="120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900" b="0" kern="1200" smtClean="0">
              <a:latin typeface="華康儷黑 Std W5" pitchFamily="34" charset="-120"/>
              <a:ea typeface="華康儷黑 Std W5" pitchFamily="34" charset="-120"/>
            </a:rPr>
            <a:t>藝術與美學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3024336" y="2116578"/>
        <a:ext cx="862127" cy="431063"/>
      </dsp:txXfrm>
    </dsp:sp>
    <dsp:sp modelId="{6102C1FD-8096-440A-B6C7-89985314BF8F}">
      <dsp:nvSpPr>
        <dsp:cNvPr id="0" name=""/>
        <dsp:cNvSpPr/>
      </dsp:nvSpPr>
      <dsp:spPr>
        <a:xfrm>
          <a:off x="4067510" y="2116578"/>
          <a:ext cx="862127" cy="43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向度二</a:t>
          </a:r>
          <a:r>
            <a:rPr lang="en-US" altLang="zh-TW" sz="900" b="0" kern="120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kern="120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能源、環境與生態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4067510" y="2116578"/>
        <a:ext cx="862127" cy="431063"/>
      </dsp:txXfrm>
    </dsp:sp>
    <dsp:sp modelId="{ACBA8189-7046-40DE-B43F-28E93AF504CB}">
      <dsp:nvSpPr>
        <dsp:cNvPr id="0" name=""/>
        <dsp:cNvSpPr/>
      </dsp:nvSpPr>
      <dsp:spPr>
        <a:xfrm>
          <a:off x="5110683" y="2116578"/>
          <a:ext cx="862127" cy="43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smtClean="0">
              <a:latin typeface="華康儷黑 Std W5" pitchFamily="34" charset="-120"/>
              <a:ea typeface="華康儷黑 Std W5" pitchFamily="34" charset="-120"/>
            </a:rPr>
            <a:t>向度三</a:t>
          </a:r>
          <a:r>
            <a:rPr lang="en-US" altLang="zh-TW" sz="900" b="0" kern="120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kern="120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900" b="0" kern="1200" smtClean="0">
              <a:latin typeface="華康儷黑 Std W5" pitchFamily="34" charset="-120"/>
              <a:ea typeface="華康儷黑 Std W5" pitchFamily="34" charset="-120"/>
            </a:rPr>
            <a:t>人文思維與生命探索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5110683" y="2116578"/>
        <a:ext cx="862127" cy="431063"/>
      </dsp:txXfrm>
    </dsp:sp>
    <dsp:sp modelId="{57B307CA-9BF5-4839-AB13-40ED369A44D2}">
      <dsp:nvSpPr>
        <dsp:cNvPr id="0" name=""/>
        <dsp:cNvSpPr/>
      </dsp:nvSpPr>
      <dsp:spPr>
        <a:xfrm>
          <a:off x="6153857" y="2116578"/>
          <a:ext cx="862127" cy="43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smtClean="0">
              <a:latin typeface="華康儷黑 Std W5" pitchFamily="34" charset="-120"/>
              <a:ea typeface="華康儷黑 Std W5" pitchFamily="34" charset="-120"/>
            </a:rPr>
            <a:t>向度四</a:t>
          </a:r>
          <a:r>
            <a:rPr lang="en-US" altLang="zh-TW" sz="900" b="0" kern="120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kern="120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zh-TW" sz="900" b="0" kern="1200" smtClean="0">
              <a:latin typeface="華康儷黑 Std W5" pitchFamily="34" charset="-120"/>
              <a:ea typeface="華康儷黑 Std W5" pitchFamily="34" charset="-120"/>
            </a:rPr>
            <a:t>公民與社會參與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6153857" y="2116578"/>
        <a:ext cx="862127" cy="431063"/>
      </dsp:txXfrm>
    </dsp:sp>
    <dsp:sp modelId="{85A4BA7A-9F09-426B-8227-9C1EA183E55B}">
      <dsp:nvSpPr>
        <dsp:cNvPr id="0" name=""/>
        <dsp:cNvSpPr/>
      </dsp:nvSpPr>
      <dsp:spPr>
        <a:xfrm>
          <a:off x="7197031" y="2116578"/>
          <a:ext cx="862127" cy="43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向度五</a:t>
          </a:r>
          <a:r>
            <a:rPr lang="en-US" altLang="zh-TW" sz="900" b="0" kern="120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kern="120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經濟與國際脈動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7197031" y="2116578"/>
        <a:ext cx="862127" cy="431063"/>
      </dsp:txXfrm>
    </dsp:sp>
    <dsp:sp modelId="{C4121D8D-5C7F-4C44-AD5D-BBB27E0C84FB}">
      <dsp:nvSpPr>
        <dsp:cNvPr id="0" name=""/>
        <dsp:cNvSpPr/>
      </dsp:nvSpPr>
      <dsp:spPr>
        <a:xfrm>
          <a:off x="8208909" y="2116578"/>
          <a:ext cx="862127" cy="43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向度六</a:t>
          </a:r>
          <a:r>
            <a:rPr lang="en-US" altLang="zh-TW" sz="900" b="0" kern="1200" dirty="0" smtClean="0">
              <a:latin typeface="華康儷黑 Std W5" pitchFamily="34" charset="-120"/>
              <a:ea typeface="華康儷黑 Std W5" pitchFamily="34" charset="-120"/>
            </a:rPr>
            <a:t/>
          </a:r>
          <a:br>
            <a:rPr lang="en-US" altLang="zh-TW" sz="900" b="0" kern="1200" dirty="0" smtClean="0">
              <a:latin typeface="華康儷黑 Std W5" pitchFamily="34" charset="-120"/>
              <a:ea typeface="華康儷黑 Std W5" pitchFamily="34" charset="-120"/>
            </a:rPr>
          </a:br>
          <a:r>
            <a:rPr lang="zh-TW" altLang="en-US" sz="900" b="0" kern="1200" dirty="0" smtClean="0">
              <a:latin typeface="華康儷黑 Std W5" pitchFamily="34" charset="-120"/>
              <a:ea typeface="華康儷黑 Std W5" pitchFamily="34" charset="-120"/>
            </a:rPr>
            <a:t>自然科學與技術</a:t>
          </a:r>
          <a:endParaRPr lang="zh-TW" altLang="en-US" sz="900" b="0" kern="1200" dirty="0">
            <a:latin typeface="華康儷黑 Std W5" pitchFamily="34" charset="-120"/>
            <a:ea typeface="華康儷黑 Std W5" pitchFamily="34" charset="-120"/>
          </a:endParaRPr>
        </a:p>
      </dsp:txBody>
      <dsp:txXfrm>
        <a:off x="8208909" y="2116578"/>
        <a:ext cx="862127" cy="431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23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57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88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37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39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6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95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9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34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79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661DC-3DD1-4988-A88C-C44ED401F62B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DD11F-5FF1-434D-8C43-1DCC7BE00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2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iki.ccu.edu.tw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339752" y="3645024"/>
            <a:ext cx="6404248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solidFill>
                  <a:schemeClr val="bg1"/>
                </a:solidFill>
                <a:latin typeface="華康儷黑 Std W5" pitchFamily="34" charset="-120"/>
                <a:ea typeface="華康儷黑 Std W5" pitchFamily="34" charset="-120"/>
              </a:rPr>
              <a:t>中正企管 選課介紹</a:t>
            </a:r>
            <a:endParaRPr lang="zh-TW" altLang="en-US" sz="5400" dirty="0">
              <a:solidFill>
                <a:schemeClr val="bg1"/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4716016" y="5013177"/>
            <a:ext cx="4176464" cy="1080120"/>
          </a:xfrm>
        </p:spPr>
        <p:txBody>
          <a:bodyPr>
            <a:no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  <a:latin typeface="華康儷黑 Std W5" pitchFamily="34" charset="-120"/>
                <a:ea typeface="華康儷黑 Std W5" pitchFamily="34" charset="-120"/>
              </a:rPr>
              <a:t>21</a:t>
            </a:r>
            <a:r>
              <a:rPr lang="zh-TW" altLang="en-US" sz="2000" dirty="0">
                <a:solidFill>
                  <a:schemeClr val="bg1"/>
                </a:solidFill>
                <a:latin typeface="華康儷黑 Std W5" pitchFamily="34" charset="-120"/>
                <a:ea typeface="華康儷黑 Std W5" pitchFamily="34" charset="-120"/>
              </a:rPr>
              <a:t>屆企管系系</a:t>
            </a:r>
            <a:r>
              <a:rPr lang="zh-TW" altLang="en-US" sz="2000" dirty="0" smtClean="0">
                <a:solidFill>
                  <a:schemeClr val="bg1"/>
                </a:solidFill>
                <a:latin typeface="華康儷黑 Std W5" pitchFamily="34" charset="-120"/>
                <a:ea typeface="華康儷黑 Std W5" pitchFamily="34" charset="-120"/>
              </a:rPr>
              <a:t>學會</a:t>
            </a:r>
            <a:endParaRPr lang="en-US" altLang="zh-TW" sz="2000" dirty="0" smtClean="0">
              <a:solidFill>
                <a:schemeClr val="bg1"/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華康儷黑 Std W5" pitchFamily="34" charset="-120"/>
                <a:ea typeface="華康儷黑 Std W5" pitchFamily="34" charset="-120"/>
              </a:rPr>
              <a:t>學術長</a:t>
            </a:r>
            <a:r>
              <a:rPr lang="en-US" altLang="zh-TW" sz="2000" dirty="0" smtClean="0">
                <a:solidFill>
                  <a:schemeClr val="bg1"/>
                </a:solidFill>
                <a:latin typeface="華康儷黑 Std W5" pitchFamily="34" charset="-120"/>
                <a:ea typeface="華康儷黑 Std W5" pitchFamily="34" charset="-120"/>
              </a:rPr>
              <a:t>	</a:t>
            </a:r>
            <a:r>
              <a:rPr lang="zh-TW" altLang="en-US" sz="2000" dirty="0" smtClean="0">
                <a:solidFill>
                  <a:schemeClr val="bg1"/>
                </a:solidFill>
                <a:latin typeface="華康儷黑 Std W5" pitchFamily="34" charset="-120"/>
                <a:ea typeface="華康儷黑 Std W5" pitchFamily="34" charset="-120"/>
              </a:rPr>
              <a:t>林泓均</a:t>
            </a:r>
            <a:endParaRPr lang="en-US" altLang="zh-TW" sz="2000" dirty="0">
              <a:solidFill>
                <a:schemeClr val="bg1"/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  <a:latin typeface="華康儷黑 Std W5" pitchFamily="34" charset="-120"/>
                <a:ea typeface="華康儷黑 Std W5" pitchFamily="34" charset="-120"/>
              </a:rPr>
              <a:t>	</a:t>
            </a:r>
            <a:r>
              <a:rPr lang="zh-TW" altLang="en-US" sz="2000" dirty="0" smtClean="0">
                <a:solidFill>
                  <a:schemeClr val="bg1"/>
                </a:solidFill>
                <a:latin typeface="華康儷黑 Std W5" pitchFamily="34" charset="-120"/>
                <a:ea typeface="華康儷黑 Std W5" pitchFamily="34" charset="-120"/>
              </a:rPr>
              <a:t>潘彥汝</a:t>
            </a:r>
            <a:endParaRPr lang="zh-TW" altLang="en-US" sz="2000" dirty="0">
              <a:solidFill>
                <a:schemeClr val="bg1"/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97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285293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altLang="zh-TW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  <a:cs typeface="+mj-cs"/>
              </a:rPr>
              <a:t>Q&amp;A</a:t>
            </a:r>
            <a:endParaRPr lang="zh-TW" alt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6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如果還有其他問題的話歡迎聯絡</a:t>
            </a:r>
            <a:endParaRPr lang="en-US" altLang="zh-TW" sz="2800" dirty="0" smtClean="0">
              <a:latin typeface="華康儷黑 Std W5" pitchFamily="34" charset="-120"/>
              <a:ea typeface="華康儷黑 Std W5" pitchFamily="34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學術長　林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泓</a:t>
            </a: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均 　</a:t>
            </a:r>
            <a:r>
              <a:rPr lang="en-US" altLang="zh-TW" sz="2800" dirty="0" smtClean="0">
                <a:latin typeface="華康儷黑 Std W5" pitchFamily="34" charset="-120"/>
                <a:ea typeface="華康儷黑 Std W5" pitchFamily="34" charset="-120"/>
              </a:rPr>
              <a:t>FB</a:t>
            </a: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：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林泓均 </a:t>
            </a:r>
            <a:endParaRPr lang="en-US" altLang="zh-TW" sz="2800" dirty="0" smtClean="0">
              <a:latin typeface="華康儷黑 Std W5" pitchFamily="34" charset="-120"/>
              <a:ea typeface="華康儷黑 Std W5" pitchFamily="34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	</a:t>
            </a:r>
            <a:r>
              <a:rPr lang="en-US" altLang="zh-TW" sz="2800" dirty="0" smtClean="0">
                <a:latin typeface="華康儷黑 Std W5" pitchFamily="34" charset="-120"/>
                <a:ea typeface="華康儷黑 Std W5" pitchFamily="34" charset="-120"/>
              </a:rPr>
              <a:t>		  0932939312</a:t>
            </a: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	</a:t>
            </a:r>
            <a:r>
              <a:rPr lang="en-US" altLang="zh-TW" sz="2800" dirty="0" smtClean="0">
                <a:latin typeface="華康儷黑 Std W5" pitchFamily="34" charset="-120"/>
                <a:ea typeface="華康儷黑 Std W5" pitchFamily="34" charset="-120"/>
              </a:rPr>
              <a:t>					</a:t>
            </a: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  </a:t>
            </a:r>
            <a:r>
              <a:rPr lang="en-US" altLang="zh-TW" sz="2800" dirty="0" smtClean="0">
                <a:latin typeface="華康儷黑 Std W5" pitchFamily="34" charset="-120"/>
                <a:ea typeface="華康儷黑 Std W5" pitchFamily="34" charset="-120"/>
              </a:rPr>
              <a:t>cow956956@gmail.com</a:t>
            </a:r>
            <a:endParaRPr lang="en-US" altLang="zh-TW" sz="2800" dirty="0">
              <a:latin typeface="華康儷黑 Std W5" pitchFamily="34" charset="-120"/>
              <a:ea typeface="華康儷黑 Std W5" pitchFamily="34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	</a:t>
            </a: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　潘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彥</a:t>
            </a: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汝  　</a:t>
            </a:r>
            <a:r>
              <a:rPr lang="en-US" altLang="zh-TW" sz="2800" dirty="0" smtClean="0">
                <a:latin typeface="華康儷黑 Std W5" pitchFamily="34" charset="-120"/>
                <a:ea typeface="華康儷黑 Std W5" pitchFamily="34" charset="-120"/>
              </a:rPr>
              <a:t>FB</a:t>
            </a: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：</a:t>
            </a:r>
            <a:r>
              <a:rPr lang="en-US" altLang="zh-TW" sz="2800" dirty="0" err="1" smtClean="0">
                <a:latin typeface="華康儷黑 Std W5" pitchFamily="34" charset="-120"/>
                <a:ea typeface="華康儷黑 Std W5" pitchFamily="34" charset="-120"/>
              </a:rPr>
              <a:t>Rucy</a:t>
            </a:r>
            <a:r>
              <a:rPr lang="en-US" altLang="zh-TW" sz="2800" dirty="0" smtClean="0">
                <a:latin typeface="華康儷黑 Std W5" pitchFamily="34" charset="-120"/>
                <a:ea typeface="華康儷黑 Std W5" pitchFamily="34" charset="-120"/>
              </a:rPr>
              <a:t> Pan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華康儷黑 Std W5" pitchFamily="34" charset="-120"/>
                <a:ea typeface="華康儷黑 Std W5" pitchFamily="34" charset="-120"/>
              </a:rPr>
              <a:t>			</a:t>
            </a: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  </a:t>
            </a:r>
            <a:r>
              <a:rPr lang="en-US" altLang="zh-TW" sz="2800" dirty="0" smtClean="0">
                <a:latin typeface="華康儷黑 Std W5" pitchFamily="34" charset="-120"/>
                <a:ea typeface="華康儷黑 Std W5" pitchFamily="34" charset="-120"/>
              </a:rPr>
              <a:t>0935634195						</a:t>
            </a: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  </a:t>
            </a:r>
            <a:r>
              <a:rPr lang="en-US" altLang="zh-TW" sz="2800" dirty="0" smtClean="0">
                <a:latin typeface="華康儷黑 Std W5" pitchFamily="34" charset="-120"/>
                <a:ea typeface="華康儷黑 Std W5" pitchFamily="34" charset="-120"/>
              </a:rPr>
              <a:t>rs521687@gmail.com</a:t>
            </a:r>
            <a:endParaRPr lang="zh-TW" altLang="en-US" sz="2800" dirty="0"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3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1152128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  <a:cs typeface="+mj-cs"/>
              </a:rPr>
              <a:t>謝謝大家</a:t>
            </a:r>
          </a:p>
        </p:txBody>
      </p:sp>
    </p:spTree>
    <p:extLst>
      <p:ext uri="{BB962C8B-B14F-4D97-AF65-F5344CB8AC3E}">
        <p14:creationId xmlns:p14="http://schemas.microsoft.com/office/powerpoint/2010/main" val="20901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修業規定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4000" dirty="0" smtClean="0"/>
          </a:p>
          <a:p>
            <a:r>
              <a:rPr lang="zh-TW" altLang="en-US" sz="4000" dirty="0" smtClean="0">
                <a:latin typeface="華康儷黑 Std W5" pitchFamily="34" charset="-120"/>
                <a:ea typeface="華康儷黑 Std W5" pitchFamily="34" charset="-120"/>
              </a:rPr>
              <a:t>畢業</a:t>
            </a:r>
            <a:r>
              <a:rPr lang="zh-TW" altLang="en-US" sz="4000" dirty="0">
                <a:latin typeface="華康儷黑 Std W5" pitchFamily="34" charset="-120"/>
                <a:ea typeface="華康儷黑 Std W5" pitchFamily="34" charset="-120"/>
              </a:rPr>
              <a:t>學分</a:t>
            </a:r>
            <a:r>
              <a:rPr lang="zh-TW" altLang="en-US" sz="4000" dirty="0" smtClean="0">
                <a:latin typeface="華康儷黑 Std W5" pitchFamily="34" charset="-120"/>
                <a:ea typeface="華康儷黑 Std W5" pitchFamily="34" charset="-120"/>
              </a:rPr>
              <a:t>為</a:t>
            </a:r>
            <a:r>
              <a:rPr lang="en-US" altLang="zh-TW" sz="4000" dirty="0" smtClean="0">
                <a:latin typeface="華康儷黑 Std W5" pitchFamily="34" charset="-120"/>
                <a:ea typeface="華康儷黑 Std W5" pitchFamily="34" charset="-120"/>
              </a:rPr>
              <a:t>128</a:t>
            </a:r>
            <a:r>
              <a:rPr lang="zh-TW" altLang="en-US" sz="4000" dirty="0" smtClean="0">
                <a:latin typeface="華康儷黑 Std W5" pitchFamily="34" charset="-120"/>
                <a:ea typeface="華康儷黑 Std W5" pitchFamily="34" charset="-120"/>
              </a:rPr>
              <a:t>學分</a:t>
            </a:r>
            <a:endParaRPr lang="en-US" altLang="zh-TW" sz="4000" dirty="0">
              <a:latin typeface="華康儷黑 Std W5" pitchFamily="34" charset="-120"/>
              <a:ea typeface="華康儷黑 Std W5" pitchFamily="34" charset="-120"/>
            </a:endParaRPr>
          </a:p>
          <a:p>
            <a:pPr lvl="1"/>
            <a:r>
              <a:rPr lang="zh-TW" altLang="en-US" sz="3600" dirty="0" smtClean="0">
                <a:latin typeface="華康儷黑 Std W5" pitchFamily="34" charset="-120"/>
                <a:ea typeface="華康儷黑 Std W5" pitchFamily="34" charset="-120"/>
              </a:rPr>
              <a:t>必修學分</a:t>
            </a:r>
            <a:r>
              <a:rPr lang="en-US" altLang="zh-TW" sz="3600" dirty="0" smtClean="0">
                <a:latin typeface="華康儷黑 Std W5" pitchFamily="34" charset="-120"/>
                <a:ea typeface="華康儷黑 Std W5" pitchFamily="34" charset="-120"/>
              </a:rPr>
              <a:t>57</a:t>
            </a:r>
            <a:r>
              <a:rPr lang="zh-TW" altLang="en-US" sz="3600" dirty="0" smtClean="0">
                <a:latin typeface="華康儷黑 Std W5" pitchFamily="34" charset="-120"/>
                <a:ea typeface="華康儷黑 Std W5" pitchFamily="34" charset="-120"/>
              </a:rPr>
              <a:t>、</a:t>
            </a:r>
            <a:endParaRPr lang="en-US" altLang="zh-TW" sz="3600" dirty="0" smtClean="0">
              <a:latin typeface="華康儷黑 Std W5" pitchFamily="34" charset="-120"/>
              <a:ea typeface="華康儷黑 Std W5" pitchFamily="34" charset="-120"/>
            </a:endParaRPr>
          </a:p>
          <a:p>
            <a:pPr lvl="1"/>
            <a:r>
              <a:rPr lang="zh-TW" altLang="en-US" sz="3600" dirty="0" smtClean="0">
                <a:latin typeface="華康儷黑 Std W5" pitchFamily="34" charset="-120"/>
                <a:ea typeface="華康儷黑 Std W5" pitchFamily="34" charset="-120"/>
              </a:rPr>
              <a:t>專業選修學分</a:t>
            </a:r>
            <a:r>
              <a:rPr lang="en-US" altLang="zh-TW" sz="3600" dirty="0" smtClean="0">
                <a:latin typeface="華康儷黑 Std W5" pitchFamily="34" charset="-120"/>
                <a:ea typeface="華康儷黑 Std W5" pitchFamily="34" charset="-120"/>
              </a:rPr>
              <a:t>15</a:t>
            </a:r>
            <a:r>
              <a:rPr lang="zh-TW" altLang="en-US" sz="3600" dirty="0" smtClean="0">
                <a:latin typeface="華康儷黑 Std W5" pitchFamily="34" charset="-120"/>
                <a:ea typeface="華康儷黑 Std W5" pitchFamily="34" charset="-120"/>
              </a:rPr>
              <a:t>、</a:t>
            </a:r>
            <a:endParaRPr lang="en-US" altLang="zh-TW" sz="3600" dirty="0" smtClean="0">
              <a:latin typeface="華康儷黑 Std W5" pitchFamily="34" charset="-120"/>
              <a:ea typeface="華康儷黑 Std W5" pitchFamily="34" charset="-120"/>
            </a:endParaRPr>
          </a:p>
          <a:p>
            <a:pPr lvl="1"/>
            <a:r>
              <a:rPr lang="zh-TW" altLang="en-US" sz="3600" dirty="0" smtClean="0">
                <a:latin typeface="華康儷黑 Std W5" pitchFamily="34" charset="-120"/>
                <a:ea typeface="華康儷黑 Std W5" pitchFamily="34" charset="-120"/>
              </a:rPr>
              <a:t>自由選修學分</a:t>
            </a:r>
            <a:r>
              <a:rPr lang="en-US" altLang="zh-TW" sz="3600" dirty="0" smtClean="0">
                <a:latin typeface="華康儷黑 Std W5" pitchFamily="34" charset="-120"/>
                <a:ea typeface="華康儷黑 Std W5" pitchFamily="34" charset="-120"/>
              </a:rPr>
              <a:t>28</a:t>
            </a:r>
            <a:r>
              <a:rPr lang="zh-TW" altLang="en-US" sz="3600" dirty="0" smtClean="0">
                <a:latin typeface="華康儷黑 Std W5" pitchFamily="34" charset="-120"/>
                <a:ea typeface="華康儷黑 Std W5" pitchFamily="34" charset="-120"/>
              </a:rPr>
              <a:t>、</a:t>
            </a:r>
            <a:endParaRPr lang="en-US" altLang="zh-TW" sz="3600" dirty="0">
              <a:latin typeface="華康儷黑 Std W5" pitchFamily="34" charset="-120"/>
              <a:ea typeface="華康儷黑 Std W5" pitchFamily="34" charset="-120"/>
            </a:endParaRPr>
          </a:p>
          <a:p>
            <a:pPr lvl="1"/>
            <a:r>
              <a:rPr lang="zh-TW" altLang="en-US" sz="3600" dirty="0">
                <a:latin typeface="華康儷黑 Std W5" pitchFamily="34" charset="-120"/>
                <a:ea typeface="華康儷黑 Std W5" pitchFamily="34" charset="-120"/>
              </a:rPr>
              <a:t>通識教育</a:t>
            </a:r>
            <a:r>
              <a:rPr lang="zh-TW" altLang="en-US" sz="3600" dirty="0" smtClean="0">
                <a:latin typeface="華康儷黑 Std W5" pitchFamily="34" charset="-120"/>
                <a:ea typeface="華康儷黑 Std W5" pitchFamily="34" charset="-120"/>
              </a:rPr>
              <a:t>學分</a:t>
            </a:r>
            <a:r>
              <a:rPr lang="en-US" altLang="zh-TW" sz="3600" dirty="0" smtClean="0">
                <a:latin typeface="華康儷黑 Std W5" pitchFamily="34" charset="-120"/>
                <a:ea typeface="華康儷黑 Std W5" pitchFamily="34" charset="-120"/>
              </a:rPr>
              <a:t>28</a:t>
            </a:r>
            <a:r>
              <a:rPr lang="zh-TW" altLang="en-US" sz="3600" dirty="0" smtClean="0">
                <a:latin typeface="華康儷黑 Std W5" pitchFamily="34" charset="-120"/>
                <a:ea typeface="華康儷黑 Std W5" pitchFamily="34" charset="-120"/>
              </a:rPr>
              <a:t>學分</a:t>
            </a:r>
            <a:endParaRPr lang="zh-TW" altLang="en-US" sz="3600" dirty="0">
              <a:solidFill>
                <a:srgbClr val="FF0000"/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endParaRPr lang="zh-TW" altLang="en-US" dirty="0"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04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solidFill>
                  <a:schemeClr val="tx2"/>
                </a:solidFill>
                <a:latin typeface="華康儷黑 Std W5" pitchFamily="34" charset="-120"/>
                <a:ea typeface="華康儷黑 Std W5" pitchFamily="34" charset="-120"/>
              </a:rPr>
              <a:t>必修</a:t>
            </a:r>
            <a:r>
              <a:rPr lang="zh-TW" altLang="en-US" dirty="0">
                <a:solidFill>
                  <a:schemeClr val="tx2"/>
                </a:solidFill>
                <a:latin typeface="華康儷黑 Std W5" pitchFamily="34" charset="-120"/>
                <a:ea typeface="華康儷黑 Std W5" pitchFamily="34" charset="-120"/>
              </a:rPr>
              <a:t>→系上規定必定要修的學分</a:t>
            </a:r>
            <a:r>
              <a:rPr lang="zh-TW" altLang="en-US" dirty="0" smtClean="0">
                <a:solidFill>
                  <a:schemeClr val="tx2"/>
                </a:solidFill>
                <a:latin typeface="華康儷黑 Std W5" pitchFamily="34" charset="-120"/>
                <a:ea typeface="華康儷黑 Std W5" pitchFamily="34" charset="-120"/>
              </a:rPr>
              <a:t>、企管</a:t>
            </a:r>
            <a:r>
              <a:rPr lang="zh-TW" altLang="en-US" dirty="0">
                <a:solidFill>
                  <a:schemeClr val="tx2"/>
                </a:solidFill>
                <a:latin typeface="華康儷黑 Std W5" pitchFamily="34" charset="-120"/>
                <a:ea typeface="華康儷黑 Std W5" pitchFamily="34" charset="-120"/>
              </a:rPr>
              <a:t>系的核心能力</a:t>
            </a:r>
            <a:endParaRPr lang="en-US" altLang="zh-TW" dirty="0">
              <a:solidFill>
                <a:schemeClr val="tx2"/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r>
              <a:rPr lang="zh-TW" altLang="en-US" dirty="0">
                <a:solidFill>
                  <a:schemeClr val="tx2"/>
                </a:solidFill>
                <a:latin typeface="華康儷黑 Std W5" pitchFamily="34" charset="-120"/>
                <a:ea typeface="華康儷黑 Std W5" pitchFamily="34" charset="-120"/>
              </a:rPr>
              <a:t>專業選修→延伸</a:t>
            </a:r>
            <a:r>
              <a:rPr lang="zh-TW" altLang="en-US" dirty="0" smtClean="0">
                <a:solidFill>
                  <a:schemeClr val="tx2"/>
                </a:solidFill>
                <a:latin typeface="華康儷黑 Std W5" pitchFamily="34" charset="-120"/>
                <a:ea typeface="華康儷黑 Std W5" pitchFamily="34" charset="-120"/>
              </a:rPr>
              <a:t>課程、依興趣調配</a:t>
            </a:r>
            <a:endParaRPr lang="en-US" altLang="zh-TW" dirty="0">
              <a:solidFill>
                <a:schemeClr val="tx2"/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自由選修→除了企管系之外，其他系所之必修或專選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通識→</a:t>
            </a:r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專業外對其他領域的基本知識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素養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79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latin typeface="華康儷黑 Std W5" pitchFamily="34" charset="-120"/>
              <a:ea typeface="華康儷黑 Std W5" pitchFamily="34" charset="-120"/>
            </a:endParaRPr>
          </a:p>
          <a:p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英文能力測驗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pPr lvl="1"/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全民英檢　中高級初試</a:t>
            </a:r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/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中級複試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pPr lvl="1"/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TOEIC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 </a:t>
            </a:r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590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以上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pPr lvl="1"/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TOFEL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 </a:t>
            </a:r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ITP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 </a:t>
            </a:r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510/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 </a:t>
            </a:r>
            <a:r>
              <a:rPr lang="en-US" altLang="zh-TW" dirty="0" err="1">
                <a:latin typeface="華康儷黑 Std W5" pitchFamily="34" charset="-120"/>
                <a:ea typeface="華康儷黑 Std W5" pitchFamily="34" charset="-120"/>
              </a:rPr>
              <a:t>iBT</a:t>
            </a:r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 64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以上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endParaRPr lang="zh-TW" altLang="en-US" dirty="0"/>
          </a:p>
        </p:txBody>
      </p:sp>
      <p:sp>
        <p:nvSpPr>
          <p:cNvPr id="4" name="向下箭號 3"/>
          <p:cNvSpPr/>
          <p:nvPr/>
        </p:nvSpPr>
        <p:spPr>
          <a:xfrm>
            <a:off x="3520455" y="4509120"/>
            <a:ext cx="1872208" cy="86409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7527" y="5661248"/>
            <a:ext cx="765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可以申請抵免語言中心通識英語學分</a:t>
            </a:r>
            <a:endParaRPr lang="zh-TW" altLang="en-US" sz="3200" dirty="0">
              <a:solidFill>
                <a:srgbClr val="FF0000"/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畢業門檻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0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畢業門檻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資訊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能力測驗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pPr lvl="1"/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學科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＆</a:t>
            </a:r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術科 </a:t>
            </a:r>
            <a:r>
              <a:rPr lang="en-US" altLang="zh-TW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70</a:t>
            </a:r>
            <a:r>
              <a:rPr lang="zh-TW" altLang="en-US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分 </a:t>
            </a:r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通過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修習</a:t>
            </a:r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0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學分體育課</a:t>
            </a:r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4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堂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pPr lvl="1"/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大三體育</a:t>
            </a:r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學分為選修課程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修習</a:t>
            </a:r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0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學分之服務學習課程</a:t>
            </a:r>
            <a:r>
              <a:rPr lang="en-US" altLang="zh-TW" dirty="0"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堂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pPr lvl="1"/>
            <a:r>
              <a:rPr lang="en-US" altLang="zh-TW" dirty="0" smtClean="0">
                <a:latin typeface="華康儷黑 Std W5" pitchFamily="34" charset="-120"/>
                <a:ea typeface="華康儷黑 Std W5" pitchFamily="34" charset="-120"/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學系</a:t>
            </a:r>
            <a:r>
              <a:rPr lang="en-US" altLang="zh-TW" dirty="0" smtClean="0">
                <a:latin typeface="華康儷黑 Std W5" pitchFamily="34" charset="-120"/>
                <a:ea typeface="華康儷黑 Std W5" pitchFamily="34" charset="-120"/>
              </a:rPr>
              <a:t>”</a:t>
            </a:r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服務</a:t>
            </a:r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學習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r>
              <a:rPr lang="zh-TW" altLang="en-US" dirty="0">
                <a:latin typeface="華康儷黑 Std W5" pitchFamily="34" charset="-120"/>
                <a:ea typeface="華康儷黑 Std W5" pitchFamily="34" charset="-120"/>
              </a:rPr>
              <a:t>完成通識教育中心規定之服務時</a:t>
            </a:r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數</a:t>
            </a:r>
            <a:r>
              <a:rPr lang="en-US" altLang="zh-TW" dirty="0" smtClean="0">
                <a:latin typeface="華康儷黑 Std W5" pitchFamily="34" charset="-120"/>
                <a:ea typeface="華康儷黑 Std W5" pitchFamily="34" charset="-120"/>
              </a:rPr>
              <a:t>(16</a:t>
            </a:r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小時</a:t>
            </a:r>
            <a:r>
              <a:rPr lang="en-US" altLang="zh-TW" dirty="0" smtClean="0">
                <a:latin typeface="華康儷黑 Std W5" pitchFamily="34" charset="-120"/>
                <a:ea typeface="華康儷黑 Std W5" pitchFamily="34" charset="-120"/>
              </a:rPr>
              <a:t>)</a:t>
            </a:r>
          </a:p>
          <a:p>
            <a:pPr lvl="1"/>
            <a:r>
              <a:rPr lang="en-US" altLang="zh-TW" dirty="0" smtClean="0">
                <a:latin typeface="華康儷黑 Std W5" pitchFamily="34" charset="-120"/>
                <a:ea typeface="華康儷黑 Std W5" pitchFamily="34" charset="-120"/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社會</a:t>
            </a:r>
            <a:r>
              <a:rPr lang="en-US" altLang="zh-TW" dirty="0" smtClean="0">
                <a:latin typeface="華康儷黑 Std W5" pitchFamily="34" charset="-120"/>
                <a:ea typeface="華康儷黑 Std W5" pitchFamily="34" charset="-120"/>
              </a:rPr>
              <a:t>”</a:t>
            </a:r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服務學習</a:t>
            </a:r>
            <a:r>
              <a:rPr lang="en-US" altLang="zh-TW" dirty="0" smtClean="0">
                <a:latin typeface="華康儷黑 Std W5" pitchFamily="34" charset="-120"/>
                <a:ea typeface="華康儷黑 Std W5" pitchFamily="34" charset="-120"/>
              </a:rPr>
              <a:t>+2</a:t>
            </a:r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場</a:t>
            </a:r>
            <a:r>
              <a:rPr lang="en-US" altLang="zh-TW" dirty="0" smtClean="0">
                <a:latin typeface="華康儷黑 Std W5" pitchFamily="34" charset="-120"/>
                <a:ea typeface="華康儷黑 Std W5" pitchFamily="34" charset="-120"/>
              </a:rPr>
              <a:t>2</a:t>
            </a:r>
            <a:r>
              <a:rPr lang="zh-TW" altLang="en-US" dirty="0" smtClean="0">
                <a:latin typeface="華康儷黑 Std W5" pitchFamily="34" charset="-120"/>
                <a:ea typeface="華康儷黑 Std W5" pitchFamily="34" charset="-120"/>
              </a:rPr>
              <a:t>小時講座</a:t>
            </a:r>
            <a:endParaRPr lang="en-US" altLang="zh-TW" dirty="0">
              <a:latin typeface="華康儷黑 Std W5" pitchFamily="34" charset="-120"/>
              <a:ea typeface="華康儷黑 Std W5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19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學分抵免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辦理日期：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103/9/9(</a:t>
            </a:r>
            <a:r>
              <a:rPr lang="zh-TW" altLang="en-US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二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～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9/22(</a:t>
            </a:r>
            <a:r>
              <a:rPr lang="zh-TW" altLang="en-US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一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)</a:t>
            </a: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 </a:t>
            </a:r>
          </a:p>
          <a:p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填寫中正大學科目學分抵免申請 </a:t>
            </a: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(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  <a:hlinkClick r:id="rId2"/>
              </a:rPr>
              <a:t>教務系統</a:t>
            </a: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)</a:t>
            </a:r>
          </a:p>
          <a:p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將申請表及相關文件正本繳交至語言中心核章後，再繳交教務處教學組。 </a:t>
            </a:r>
            <a:endParaRPr lang="en-US" altLang="zh-TW" sz="2800" dirty="0" smtClean="0">
              <a:latin typeface="華康儷黑 Std W5" pitchFamily="34" charset="-120"/>
              <a:ea typeface="華康儷黑 Std W5" pitchFamily="34" charset="-120"/>
            </a:endParaRPr>
          </a:p>
          <a:p>
            <a:endParaRPr lang="en-US" altLang="zh-TW" sz="2800" dirty="0">
              <a:latin typeface="華康儷黑 Std W5" pitchFamily="34" charset="-120"/>
              <a:ea typeface="華康儷黑 Std W5" pitchFamily="34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華康儷黑 Std W5" pitchFamily="34" charset="-120"/>
                <a:ea typeface="華康儷黑 Std W5" pitchFamily="34" charset="-120"/>
              </a:rPr>
              <a:t>*</a:t>
            </a: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如果</a:t>
            </a:r>
            <a:r>
              <a:rPr lang="en-US" altLang="zh-TW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9/22</a:t>
            </a:r>
            <a:r>
              <a:rPr lang="zh-TW" altLang="en-US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成績單還沒到的話，最慢可以在</a:t>
            </a:r>
            <a:r>
              <a:rPr lang="en-US" altLang="zh-TW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9/29</a:t>
            </a:r>
            <a:r>
              <a:rPr lang="zh-TW" altLang="en-US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前交</a:t>
            </a:r>
            <a:r>
              <a:rPr lang="zh-TW" altLang="en-US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回成績單</a:t>
            </a:r>
            <a:r>
              <a:rPr lang="zh-TW" altLang="en-US" sz="2800" dirty="0" smtClean="0">
                <a:latin typeface="華康儷黑 Std W5" pitchFamily="34" charset="-120"/>
                <a:ea typeface="華康儷黑 Std W5" pitchFamily="34" charset="-120"/>
              </a:rPr>
              <a:t>，有疑問可以到語中詢問，以保障自身權益</a:t>
            </a:r>
            <a:endParaRPr lang="zh-TW" altLang="en-US" sz="2800" dirty="0">
              <a:solidFill>
                <a:srgbClr val="FF0000"/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04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通識選課架構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950126"/>
              </p:ext>
            </p:extLst>
          </p:nvPr>
        </p:nvGraphicFramePr>
        <p:xfrm>
          <a:off x="1187624" y="1351309"/>
          <a:ext cx="6666769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386628"/>
              </p:ext>
            </p:extLst>
          </p:nvPr>
        </p:nvGraphicFramePr>
        <p:xfrm>
          <a:off x="611560" y="3151509"/>
          <a:ext cx="8352928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45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通識規定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至少於博雅通識向度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2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3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4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6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中各選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門課程。其餘</a:t>
            </a: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10</a:t>
            </a:r>
            <a:r>
              <a:rPr lang="zh-TW" altLang="en-US" sz="2800" dirty="0">
                <a:latin typeface="華康儷黑 Std W5" pitchFamily="34" charset="-120"/>
                <a:ea typeface="華康儷黑 Std W5" pitchFamily="34" charset="-120"/>
              </a:rPr>
              <a:t>學分可選擇修習資訊能力課程、基礎概論課程或博雅通識中任何向度之課程。</a:t>
            </a:r>
            <a:endParaRPr lang="en-US" altLang="zh-TW" sz="2800" dirty="0">
              <a:latin typeface="華康儷黑 Std W5" pitchFamily="34" charset="-120"/>
              <a:ea typeface="華康儷黑 Std W5" pitchFamily="34" charset="-120"/>
            </a:endParaRPr>
          </a:p>
          <a:p>
            <a:r>
              <a:rPr lang="zh-TW" altLang="zh-TW" sz="2800" dirty="0">
                <a:latin typeface="華康儷黑 Std W5" pitchFamily="34" charset="-120"/>
                <a:ea typeface="華康儷黑 Std W5" pitchFamily="34" charset="-120"/>
              </a:rPr>
              <a:t>「中正講座」為跨向度課程，可抵向度</a:t>
            </a: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zh-TW" sz="2800" dirty="0">
                <a:latin typeface="華康儷黑 Std W5" pitchFamily="34" charset="-120"/>
                <a:ea typeface="華康儷黑 Std W5" pitchFamily="34" charset="-120"/>
              </a:rPr>
              <a:t>至向度</a:t>
            </a: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6</a:t>
            </a:r>
            <a:r>
              <a:rPr lang="zh-TW" altLang="zh-TW" sz="2800" dirty="0">
                <a:latin typeface="華康儷黑 Std W5" pitchFamily="34" charset="-120"/>
                <a:ea typeface="華康儷黑 Std W5" pitchFamily="34" charset="-120"/>
              </a:rPr>
              <a:t>中任</a:t>
            </a: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zh-TW" sz="2800" dirty="0">
                <a:latin typeface="華康儷黑 Std W5" pitchFamily="34" charset="-120"/>
                <a:ea typeface="華康儷黑 Std W5" pitchFamily="34" charset="-120"/>
              </a:rPr>
              <a:t>門課程，並以</a:t>
            </a:r>
            <a:r>
              <a:rPr lang="en-US" altLang="zh-TW" sz="2800" dirty="0"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zh-TW" sz="2800" dirty="0">
                <a:latin typeface="華康儷黑 Std W5" pitchFamily="34" charset="-120"/>
                <a:ea typeface="華康儷黑 Std W5" pitchFamily="34" charset="-120"/>
              </a:rPr>
              <a:t>門為限。</a:t>
            </a:r>
          </a:p>
          <a:p>
            <a:r>
              <a:rPr lang="zh-TW" altLang="zh-TW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超修的通識學分不列入畢業學分計算</a:t>
            </a:r>
            <a:r>
              <a:rPr lang="en-US" altLang="zh-TW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最多</a:t>
            </a:r>
            <a:r>
              <a:rPr lang="en-US" altLang="zh-TW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28</a:t>
            </a:r>
            <a:r>
              <a:rPr lang="zh-TW" altLang="en-US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學分</a:t>
            </a:r>
            <a:r>
              <a:rPr lang="en-US" altLang="zh-TW" sz="2800" dirty="0" smtClean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)</a:t>
            </a:r>
            <a:endParaRPr lang="zh-TW" altLang="zh-TW" sz="2800" dirty="0" smtClean="0">
              <a:solidFill>
                <a:srgbClr val="FF0000"/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04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通識規定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091452"/>
              </p:ext>
            </p:extLst>
          </p:nvPr>
        </p:nvGraphicFramePr>
        <p:xfrm>
          <a:off x="35496" y="744958"/>
          <a:ext cx="9217024" cy="5276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hape 465"/>
          <p:cNvSpPr/>
          <p:nvPr/>
        </p:nvSpPr>
        <p:spPr>
          <a:xfrm>
            <a:off x="2915816" y="2691014"/>
            <a:ext cx="4248472" cy="792087"/>
          </a:xfrm>
          <a:prstGeom prst="frame">
            <a:avLst>
              <a:gd name="adj1" fmla="val 13148"/>
            </a:avLst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465"/>
          <p:cNvSpPr/>
          <p:nvPr/>
        </p:nvSpPr>
        <p:spPr>
          <a:xfrm>
            <a:off x="8100392" y="2708921"/>
            <a:ext cx="1080120" cy="792087"/>
          </a:xfrm>
          <a:prstGeom prst="frame">
            <a:avLst>
              <a:gd name="adj1" fmla="val 13148"/>
            </a:avLst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465"/>
          <p:cNvSpPr/>
          <p:nvPr/>
        </p:nvSpPr>
        <p:spPr>
          <a:xfrm rot="5400000">
            <a:off x="29258" y="3455851"/>
            <a:ext cx="1296144" cy="1080120"/>
          </a:xfrm>
          <a:prstGeom prst="frame">
            <a:avLst>
              <a:gd name="adj1" fmla="val 11258"/>
            </a:avLst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向下箭號 2"/>
          <p:cNvSpPr/>
          <p:nvPr/>
        </p:nvSpPr>
        <p:spPr>
          <a:xfrm rot="13500000">
            <a:off x="6837693" y="2220405"/>
            <a:ext cx="288032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向下箭號 9"/>
          <p:cNvSpPr/>
          <p:nvPr/>
        </p:nvSpPr>
        <p:spPr>
          <a:xfrm rot="8100000">
            <a:off x="8282971" y="2220404"/>
            <a:ext cx="288032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533314" y="4797152"/>
            <a:ext cx="288032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-39538" y="5210036"/>
            <a:ext cx="151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華康儷黑 Std W5" pitchFamily="34" charset="-120"/>
                <a:ea typeface="華康儷黑 Std W5" pitchFamily="34" charset="-120"/>
              </a:rPr>
              <a:t>必修</a:t>
            </a:r>
            <a:r>
              <a:rPr lang="en-US" altLang="zh-TW" sz="2800" b="1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8</a:t>
            </a:r>
            <a:r>
              <a:rPr lang="zh-TW" altLang="en-US" sz="2000" dirty="0">
                <a:latin typeface="華康儷黑 Std W5" pitchFamily="34" charset="-120"/>
                <a:ea typeface="華康儷黑 Std W5" pitchFamily="34" charset="-120"/>
              </a:rPr>
              <a:t>學分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372200" y="18448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華康儷黑 Std W5" pitchFamily="34" charset="-120"/>
                <a:ea typeface="華康儷黑 Std W5" pitchFamily="34" charset="-120"/>
              </a:rPr>
              <a:t>向度</a:t>
            </a:r>
            <a:r>
              <a:rPr lang="en-US" altLang="zh-TW" sz="2000" dirty="0"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en-US" sz="2000" dirty="0">
                <a:latin typeface="華康儷黑 Std W5" pitchFamily="34" charset="-120"/>
                <a:ea typeface="華康儷黑 Std W5" pitchFamily="34" charset="-120"/>
              </a:rPr>
              <a:t>、</a:t>
            </a:r>
            <a:r>
              <a:rPr lang="en-US" altLang="zh-TW" sz="2000" dirty="0">
                <a:latin typeface="華康儷黑 Std W5" pitchFamily="34" charset="-120"/>
                <a:ea typeface="華康儷黑 Std W5" pitchFamily="34" charset="-120"/>
              </a:rPr>
              <a:t>2</a:t>
            </a:r>
            <a:r>
              <a:rPr lang="zh-TW" altLang="en-US" sz="2000" dirty="0">
                <a:latin typeface="華康儷黑 Std W5" pitchFamily="34" charset="-120"/>
                <a:ea typeface="華康儷黑 Std W5" pitchFamily="34" charset="-120"/>
              </a:rPr>
              <a:t>、</a:t>
            </a:r>
            <a:r>
              <a:rPr lang="en-US" altLang="zh-TW" sz="2000" dirty="0">
                <a:latin typeface="華康儷黑 Std W5" pitchFamily="34" charset="-120"/>
                <a:ea typeface="華康儷黑 Std W5" pitchFamily="34" charset="-120"/>
              </a:rPr>
              <a:t>3</a:t>
            </a:r>
            <a:r>
              <a:rPr lang="zh-TW" altLang="en-US" sz="2000" dirty="0">
                <a:latin typeface="華康儷黑 Std W5" pitchFamily="34" charset="-120"/>
                <a:ea typeface="華康儷黑 Std W5" pitchFamily="34" charset="-120"/>
              </a:rPr>
              <a:t>、</a:t>
            </a:r>
            <a:r>
              <a:rPr lang="en-US" altLang="zh-TW" sz="2000" dirty="0">
                <a:latin typeface="華康儷黑 Std W5" pitchFamily="34" charset="-120"/>
                <a:ea typeface="華康儷黑 Std W5" pitchFamily="34" charset="-120"/>
              </a:rPr>
              <a:t>4</a:t>
            </a:r>
            <a:r>
              <a:rPr lang="zh-TW" altLang="en-US" sz="2000" dirty="0">
                <a:latin typeface="華康儷黑 Std W5" pitchFamily="34" charset="-120"/>
                <a:ea typeface="華康儷黑 Std W5" pitchFamily="34" charset="-120"/>
              </a:rPr>
              <a:t>、</a:t>
            </a:r>
            <a:r>
              <a:rPr lang="en-US" altLang="zh-TW" sz="2000" dirty="0">
                <a:latin typeface="華康儷黑 Std W5" pitchFamily="34" charset="-120"/>
                <a:ea typeface="華康儷黑 Std W5" pitchFamily="34" charset="-120"/>
              </a:rPr>
              <a:t>6</a:t>
            </a:r>
            <a:r>
              <a:rPr lang="zh-TW" altLang="en-US" sz="2000" dirty="0" smtClean="0">
                <a:latin typeface="華康儷黑 Std W5" pitchFamily="34" charset="-120"/>
                <a:ea typeface="華康儷黑 Std W5" pitchFamily="34" charset="-120"/>
              </a:rPr>
              <a:t>至少</a:t>
            </a:r>
            <a:r>
              <a:rPr lang="en-US" altLang="zh-TW" sz="2800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en-US" sz="2000" dirty="0">
                <a:latin typeface="華康儷黑 Std W5" pitchFamily="34" charset="-120"/>
                <a:ea typeface="華康儷黑 Std W5" pitchFamily="34" charset="-120"/>
              </a:rPr>
              <a:t>堂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1619672" y="3347839"/>
            <a:ext cx="7295955" cy="2313409"/>
            <a:chOff x="1619672" y="3483101"/>
            <a:chExt cx="7295955" cy="1962123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1619672" y="3483101"/>
              <a:ext cx="0" cy="160208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8912601" y="3483101"/>
              <a:ext cx="3026" cy="160208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1622698" y="5085184"/>
              <a:ext cx="729292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5148064" y="5085184"/>
              <a:ext cx="0" cy="36004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字方塊 24"/>
          <p:cNvSpPr txBox="1"/>
          <p:nvPr/>
        </p:nvSpPr>
        <p:spPr>
          <a:xfrm>
            <a:off x="3293858" y="5570076"/>
            <a:ext cx="370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華康儷黑 Std W5" pitchFamily="34" charset="-120"/>
                <a:ea typeface="華康儷黑 Std W5" pitchFamily="34" charset="-120"/>
              </a:rPr>
              <a:t>共</a:t>
            </a:r>
            <a:r>
              <a:rPr lang="en-US" altLang="zh-TW" sz="2800" b="1" dirty="0">
                <a:solidFill>
                  <a:srgbClr val="FF0000"/>
                </a:solidFill>
                <a:latin typeface="華康儷黑 Std W5" pitchFamily="34" charset="-120"/>
                <a:ea typeface="華康儷黑 Std W5" pitchFamily="34" charset="-120"/>
              </a:rPr>
              <a:t>20</a:t>
            </a:r>
            <a:r>
              <a:rPr lang="zh-TW" altLang="en-US" sz="2000" dirty="0">
                <a:latin typeface="華康儷黑 Std W5" pitchFamily="34" charset="-120"/>
                <a:ea typeface="華康儷黑 Std W5" pitchFamily="34" charset="-120"/>
              </a:rPr>
              <a:t>學分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91880" y="3483101"/>
            <a:ext cx="5079122" cy="665979"/>
            <a:chOff x="3491880" y="3483101"/>
            <a:chExt cx="5079122" cy="665979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3491880" y="3501008"/>
              <a:ext cx="0" cy="4949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8567207" y="3483101"/>
              <a:ext cx="0" cy="4949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3491880" y="3978004"/>
              <a:ext cx="507912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5940152" y="3978004"/>
              <a:ext cx="0" cy="17107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字方塊 27"/>
          <p:cNvSpPr txBox="1"/>
          <p:nvPr/>
        </p:nvSpPr>
        <p:spPr>
          <a:xfrm>
            <a:off x="3293857" y="4665280"/>
            <a:ext cx="527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華康儷黑 Std W5" pitchFamily="34" charset="-120"/>
                <a:ea typeface="華康儷黑 Std W5" pitchFamily="34" charset="-120"/>
              </a:rPr>
              <a:t>跨向度課程</a:t>
            </a:r>
            <a:r>
              <a:rPr lang="zh-TW" altLang="zh-TW" sz="2000" dirty="0">
                <a:latin typeface="華康儷黑 Std W5" pitchFamily="34" charset="-120"/>
                <a:ea typeface="華康儷黑 Std W5" pitchFamily="34" charset="-120"/>
              </a:rPr>
              <a:t>，可</a:t>
            </a:r>
            <a:r>
              <a:rPr lang="zh-TW" altLang="zh-TW" sz="2000" dirty="0" smtClean="0">
                <a:latin typeface="華康儷黑 Std W5" pitchFamily="34" charset="-120"/>
                <a:ea typeface="華康儷黑 Std W5" pitchFamily="34" charset="-120"/>
              </a:rPr>
              <a:t>抵向度</a:t>
            </a:r>
            <a:r>
              <a:rPr lang="en-US" altLang="zh-TW" sz="2000" dirty="0" smtClean="0"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zh-TW" sz="2000" dirty="0" smtClean="0">
                <a:latin typeface="華康儷黑 Std W5" pitchFamily="34" charset="-120"/>
                <a:ea typeface="華康儷黑 Std W5" pitchFamily="34" charset="-120"/>
              </a:rPr>
              <a:t>至向度</a:t>
            </a:r>
            <a:r>
              <a:rPr lang="en-US" altLang="zh-TW" sz="2000" dirty="0" smtClean="0">
                <a:latin typeface="華康儷黑 Std W5" pitchFamily="34" charset="-120"/>
                <a:ea typeface="華康儷黑 Std W5" pitchFamily="34" charset="-120"/>
              </a:rPr>
              <a:t>6</a:t>
            </a:r>
            <a:r>
              <a:rPr lang="zh-TW" altLang="zh-TW" sz="2000" dirty="0" smtClean="0">
                <a:latin typeface="華康儷黑 Std W5" pitchFamily="34" charset="-120"/>
                <a:ea typeface="華康儷黑 Std W5" pitchFamily="34" charset="-120"/>
              </a:rPr>
              <a:t>中任</a:t>
            </a:r>
            <a:r>
              <a:rPr lang="en-US" altLang="zh-TW" sz="2000" dirty="0" smtClean="0"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zh-TW" sz="2000" dirty="0" smtClean="0">
                <a:latin typeface="華康儷黑 Std W5" pitchFamily="34" charset="-120"/>
                <a:ea typeface="華康儷黑 Std W5" pitchFamily="34" charset="-120"/>
              </a:rPr>
              <a:t>門課程</a:t>
            </a:r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54" y="4184251"/>
            <a:ext cx="936054" cy="4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  <p:bldP spid="3" grpId="0" animBg="1"/>
      <p:bldP spid="10" grpId="0" animBg="1"/>
      <p:bldP spid="12" grpId="0" animBg="1"/>
      <p:bldP spid="7" grpId="0"/>
      <p:bldP spid="8" grpId="0"/>
      <p:bldP spid="25" grpId="0"/>
      <p:bldP spid="28" grpId="0"/>
    </p:bldLst>
  </p:timing>
</p:sld>
</file>

<file path=ppt/theme/theme1.xml><?xml version="1.0" encoding="utf-8"?>
<a:theme xmlns:a="http://schemas.openxmlformats.org/drawingml/2006/main" name="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</Template>
  <TotalTime>295</TotalTime>
  <Words>436</Words>
  <Application>Microsoft Office PowerPoint</Application>
  <PresentationFormat>如螢幕大小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Arial</vt:lpstr>
      <vt:lpstr>新細明體</vt:lpstr>
      <vt:lpstr>Calibri</vt:lpstr>
      <vt:lpstr>華康儷黑 Std W5</vt:lpstr>
      <vt:lpstr>book</vt:lpstr>
      <vt:lpstr>PowerPoint 簡報</vt:lpstr>
      <vt:lpstr>修業規定</vt:lpstr>
      <vt:lpstr>PowerPoint 簡報</vt:lpstr>
      <vt:lpstr>畢業門檻</vt:lpstr>
      <vt:lpstr>畢業門檻</vt:lpstr>
      <vt:lpstr>學分抵免</vt:lpstr>
      <vt:lpstr>通識選課架構</vt:lpstr>
      <vt:lpstr>通識規定</vt:lpstr>
      <vt:lpstr>通識規定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52</cp:revision>
  <dcterms:created xsi:type="dcterms:W3CDTF">2014-07-05T09:30:07Z</dcterms:created>
  <dcterms:modified xsi:type="dcterms:W3CDTF">2014-09-10T15:26:13Z</dcterms:modified>
</cp:coreProperties>
</file>